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362" r:id="rId4"/>
  </p:sldMasterIdLst>
  <p:notesMasterIdLst>
    <p:notesMasterId r:id="rId25"/>
  </p:notesMasterIdLst>
  <p:handoutMasterIdLst>
    <p:handoutMasterId r:id="rId26"/>
  </p:handoutMasterIdLst>
  <p:sldIdLst>
    <p:sldId id="599" r:id="rId5"/>
    <p:sldId id="602" r:id="rId6"/>
    <p:sldId id="605" r:id="rId7"/>
    <p:sldId id="603" r:id="rId8"/>
    <p:sldId id="604" r:id="rId9"/>
    <p:sldId id="626" r:id="rId10"/>
    <p:sldId id="623" r:id="rId11"/>
    <p:sldId id="614" r:id="rId12"/>
    <p:sldId id="615" r:id="rId13"/>
    <p:sldId id="616" r:id="rId14"/>
    <p:sldId id="617" r:id="rId15"/>
    <p:sldId id="625" r:id="rId16"/>
    <p:sldId id="618" r:id="rId17"/>
    <p:sldId id="606" r:id="rId18"/>
    <p:sldId id="620" r:id="rId19"/>
    <p:sldId id="613" r:id="rId20"/>
    <p:sldId id="622" r:id="rId21"/>
    <p:sldId id="607" r:id="rId22"/>
    <p:sldId id="611" r:id="rId23"/>
    <p:sldId id="608" r:id="rId24"/>
  </p:sldIdLst>
  <p:sldSz cx="10693400" cy="756126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97845" algn="l" rtl="0" fontAlgn="base">
      <a:spcBef>
        <a:spcPct val="0"/>
      </a:spcBef>
      <a:spcAft>
        <a:spcPct val="0"/>
      </a:spcAft>
      <a:defRPr kern="1200">
        <a:solidFill>
          <a:schemeClr val="tx1"/>
        </a:solidFill>
        <a:latin typeface="Arial" charset="0"/>
        <a:ea typeface="+mn-ea"/>
        <a:cs typeface="Arial" charset="0"/>
      </a:defRPr>
    </a:lvl2pPr>
    <a:lvl3pPr marL="995690" algn="l" rtl="0" fontAlgn="base">
      <a:spcBef>
        <a:spcPct val="0"/>
      </a:spcBef>
      <a:spcAft>
        <a:spcPct val="0"/>
      </a:spcAft>
      <a:defRPr kern="1200">
        <a:solidFill>
          <a:schemeClr val="tx1"/>
        </a:solidFill>
        <a:latin typeface="Arial" charset="0"/>
        <a:ea typeface="+mn-ea"/>
        <a:cs typeface="Arial" charset="0"/>
      </a:defRPr>
    </a:lvl3pPr>
    <a:lvl4pPr marL="1493535" algn="l" rtl="0" fontAlgn="base">
      <a:spcBef>
        <a:spcPct val="0"/>
      </a:spcBef>
      <a:spcAft>
        <a:spcPct val="0"/>
      </a:spcAft>
      <a:defRPr kern="1200">
        <a:solidFill>
          <a:schemeClr val="tx1"/>
        </a:solidFill>
        <a:latin typeface="Arial" charset="0"/>
        <a:ea typeface="+mn-ea"/>
        <a:cs typeface="Arial" charset="0"/>
      </a:defRPr>
    </a:lvl4pPr>
    <a:lvl5pPr marL="1991380" algn="l" rtl="0" fontAlgn="base">
      <a:spcBef>
        <a:spcPct val="0"/>
      </a:spcBef>
      <a:spcAft>
        <a:spcPct val="0"/>
      </a:spcAft>
      <a:defRPr kern="1200">
        <a:solidFill>
          <a:schemeClr val="tx1"/>
        </a:solidFill>
        <a:latin typeface="Arial" charset="0"/>
        <a:ea typeface="+mn-ea"/>
        <a:cs typeface="Arial" charset="0"/>
      </a:defRPr>
    </a:lvl5pPr>
    <a:lvl6pPr marL="2489225" algn="l" defTabSz="995690" rtl="0" eaLnBrk="1" latinLnBrk="0" hangingPunct="1">
      <a:defRPr kern="1200">
        <a:solidFill>
          <a:schemeClr val="tx1"/>
        </a:solidFill>
        <a:latin typeface="Arial" charset="0"/>
        <a:ea typeface="+mn-ea"/>
        <a:cs typeface="Arial" charset="0"/>
      </a:defRPr>
    </a:lvl6pPr>
    <a:lvl7pPr marL="2987070" algn="l" defTabSz="995690" rtl="0" eaLnBrk="1" latinLnBrk="0" hangingPunct="1">
      <a:defRPr kern="1200">
        <a:solidFill>
          <a:schemeClr val="tx1"/>
        </a:solidFill>
        <a:latin typeface="Arial" charset="0"/>
        <a:ea typeface="+mn-ea"/>
        <a:cs typeface="Arial" charset="0"/>
      </a:defRPr>
    </a:lvl7pPr>
    <a:lvl8pPr marL="3484916" algn="l" defTabSz="995690" rtl="0" eaLnBrk="1" latinLnBrk="0" hangingPunct="1">
      <a:defRPr kern="1200">
        <a:solidFill>
          <a:schemeClr val="tx1"/>
        </a:solidFill>
        <a:latin typeface="Arial" charset="0"/>
        <a:ea typeface="+mn-ea"/>
        <a:cs typeface="Arial" charset="0"/>
      </a:defRPr>
    </a:lvl8pPr>
    <a:lvl9pPr marL="3982761" algn="l" defTabSz="99569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382">
          <p15:clr>
            <a:srgbClr val="A4A3A4"/>
          </p15:clr>
        </p15:guide>
        <p15:guide id="2" orient="horz" pos="291">
          <p15:clr>
            <a:srgbClr val="A4A3A4"/>
          </p15:clr>
        </p15:guide>
        <p15:guide id="3" orient="horz" pos="797">
          <p15:clr>
            <a:srgbClr val="A4A3A4"/>
          </p15:clr>
        </p15:guide>
        <p15:guide id="4" orient="horz" pos="4146">
          <p15:clr>
            <a:srgbClr val="A4A3A4"/>
          </p15:clr>
        </p15:guide>
        <p15:guide id="5" pos="6530">
          <p15:clr>
            <a:srgbClr val="A4A3A4"/>
          </p15:clr>
        </p15:guide>
        <p15:guide id="6" pos="337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FEE"/>
    <a:srgbClr val="0033CC"/>
    <a:srgbClr val="0000FF"/>
    <a:srgbClr val="0000CC"/>
    <a:srgbClr val="D65700"/>
    <a:srgbClr val="FF6600"/>
    <a:srgbClr val="0066CC"/>
    <a:srgbClr val="FF9900"/>
    <a:srgbClr val="005696"/>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43" autoAdjust="0"/>
    <p:restoredTop sz="94687" autoAdjust="0"/>
  </p:normalViewPr>
  <p:slideViewPr>
    <p:cSldViewPr snapToGrid="0" snapToObjects="1">
      <p:cViewPr varScale="1">
        <p:scale>
          <a:sx n="74" d="100"/>
          <a:sy n="74" d="100"/>
        </p:scale>
        <p:origin x="1374" y="78"/>
      </p:cViewPr>
      <p:guideLst>
        <p:guide orient="horz" pos="2382"/>
        <p:guide orient="horz" pos="291"/>
        <p:guide orient="horz" pos="797"/>
        <p:guide orient="horz" pos="4146"/>
        <p:guide pos="6530"/>
        <p:guide pos="3370"/>
      </p:guideLst>
    </p:cSldViewPr>
  </p:slideViewPr>
  <p:notesTextViewPr>
    <p:cViewPr>
      <p:scale>
        <a:sx n="100" d="100"/>
        <a:sy n="100" d="100"/>
      </p:scale>
      <p:origin x="0" y="0"/>
    </p:cViewPr>
  </p:notesTextViewPr>
  <p:sorterViewPr>
    <p:cViewPr>
      <p:scale>
        <a:sx n="70" d="100"/>
        <a:sy n="70" d="100"/>
      </p:scale>
      <p:origin x="0" y="0"/>
    </p:cViewPr>
  </p:sorterViewPr>
  <p:notesViewPr>
    <p:cSldViewPr snapToGrid="0" snapToObjects="1">
      <p:cViewPr varScale="1">
        <p:scale>
          <a:sx n="64" d="100"/>
          <a:sy n="64" d="100"/>
        </p:scale>
        <p:origin x="-2910" y="-12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D:\COMPTA\Saison%202018%202019\VBB%20COMPTA%201819%20v10.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25"/>
      <c:hPercent val="156"/>
      <c:rotY val="5"/>
      <c:depthPercent val="100"/>
      <c:rAngAx val="1"/>
    </c:view3D>
    <c:floor>
      <c:thickness val="0"/>
      <c:spPr>
        <a:solidFill>
          <a:srgbClr val="CCCCCC"/>
        </a:solidFill>
        <a:ln w="9525">
          <a:noFill/>
        </a:ln>
      </c:spPr>
    </c:floor>
    <c:sideWall>
      <c:thickness val="0"/>
      <c:spPr>
        <a:noFill/>
        <a:ln w="3175">
          <a:solidFill>
            <a:srgbClr val="B3B3B3"/>
          </a:solidFill>
          <a:prstDash val="solid"/>
        </a:ln>
      </c:spPr>
    </c:sideWall>
    <c:backWall>
      <c:thickness val="0"/>
      <c:spPr>
        <a:noFill/>
        <a:ln w="3175">
          <a:solidFill>
            <a:srgbClr val="B3B3B3"/>
          </a:solidFill>
          <a:prstDash val="solid"/>
        </a:ln>
      </c:spPr>
    </c:backWall>
    <c:plotArea>
      <c:layout>
        <c:manualLayout>
          <c:layoutTarget val="inner"/>
          <c:xMode val="edge"/>
          <c:yMode val="edge"/>
          <c:x val="1.8920201740361096E-2"/>
          <c:y val="0"/>
          <c:w val="0.90774270426879144"/>
          <c:h val="0.95458509225109189"/>
        </c:manualLayout>
      </c:layout>
      <c:bar3DChart>
        <c:barDir val="bar"/>
        <c:grouping val="clustered"/>
        <c:varyColors val="0"/>
        <c:ser>
          <c:idx val="0"/>
          <c:order val="0"/>
          <c:tx>
            <c:strRef>
              <c:f>'Graph  1819'!$B$6:$B$17</c:f>
              <c:strCache>
                <c:ptCount val="1"/>
                <c:pt idx="0">
                  <c:v>Cotisations Partenariat et pub Salles Subventions municipales Subvention ETAT + REGION + CD31 SF1 Sponsor + Subvention  Sponsoring calendrier Vente calendriers Sweat et Survêtement Tombola Chocolat Boutique fête club</c:v>
                </c:pt>
              </c:strCache>
            </c:strRef>
          </c:tx>
          <c:spPr>
            <a:solidFill>
              <a:srgbClr val="004586"/>
            </a:solidFill>
            <a:ln w="25400">
              <a:noFill/>
            </a:ln>
          </c:spPr>
          <c:invertIfNegative val="0"/>
          <c:dLbls>
            <c:dLbl>
              <c:idx val="4"/>
              <c:layout>
                <c:manualLayout>
                  <c:x val="3.0521407376006723E-2"/>
                  <c:y val="-3.4100596760443316E-3"/>
                </c:manualLayout>
              </c:layout>
              <c:spPr/>
              <c:txPr>
                <a:bodyPr/>
                <a:lstStyle/>
                <a:p>
                  <a:pPr>
                    <a:defRPr/>
                  </a:pPr>
                  <a:endParaRPr lang="fr-FR"/>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6C0-401A-AD5B-587145CC2A83}"/>
                </c:ext>
              </c:extLst>
            </c:dLbl>
            <c:spPr>
              <a:noFill/>
              <a:ln>
                <a:noFill/>
              </a:ln>
              <a:effectLst/>
            </c:spP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'Graph  1819'!$B$6:$B$17</c:f>
              <c:strCache>
                <c:ptCount val="12"/>
                <c:pt idx="0">
                  <c:v>Cotisations</c:v>
                </c:pt>
                <c:pt idx="1">
                  <c:v>Partenariat et pub Salles</c:v>
                </c:pt>
                <c:pt idx="2">
                  <c:v>Subventions municipales</c:v>
                </c:pt>
                <c:pt idx="3">
                  <c:v>Subvention ETAT + REGION + CD31</c:v>
                </c:pt>
                <c:pt idx="4">
                  <c:v>SF1 Sponsor + Subvention </c:v>
                </c:pt>
                <c:pt idx="5">
                  <c:v>Sponsoring calendrier</c:v>
                </c:pt>
                <c:pt idx="6">
                  <c:v>Vente calendriers</c:v>
                </c:pt>
                <c:pt idx="7">
                  <c:v>Sweat et Survêtement</c:v>
                </c:pt>
                <c:pt idx="8">
                  <c:v>Tombola</c:v>
                </c:pt>
                <c:pt idx="9">
                  <c:v>Chocolat</c:v>
                </c:pt>
                <c:pt idx="10">
                  <c:v>Boutique</c:v>
                </c:pt>
                <c:pt idx="11">
                  <c:v>fête club</c:v>
                </c:pt>
              </c:strCache>
            </c:strRef>
          </c:cat>
          <c:val>
            <c:numRef>
              <c:f>'Graph  1819'!$C$6:$C$17</c:f>
              <c:numCache>
                <c:formatCode>#,##0" €"</c:formatCode>
                <c:ptCount val="12"/>
                <c:pt idx="0">
                  <c:v>32599.73</c:v>
                </c:pt>
                <c:pt idx="1">
                  <c:v>5650</c:v>
                </c:pt>
                <c:pt idx="2">
                  <c:v>9200</c:v>
                </c:pt>
                <c:pt idx="3">
                  <c:v>3400</c:v>
                </c:pt>
                <c:pt idx="4">
                  <c:v>6650</c:v>
                </c:pt>
                <c:pt idx="5">
                  <c:v>3070</c:v>
                </c:pt>
                <c:pt idx="6">
                  <c:v>1239</c:v>
                </c:pt>
                <c:pt idx="7">
                  <c:v>1763</c:v>
                </c:pt>
                <c:pt idx="8">
                  <c:v>2700</c:v>
                </c:pt>
                <c:pt idx="9">
                  <c:v>3565.11</c:v>
                </c:pt>
                <c:pt idx="10">
                  <c:v>654</c:v>
                </c:pt>
                <c:pt idx="11">
                  <c:v>1381.92</c:v>
                </c:pt>
              </c:numCache>
            </c:numRef>
          </c:val>
          <c:extLst>
            <c:ext xmlns:c16="http://schemas.microsoft.com/office/drawing/2014/chart" uri="{C3380CC4-5D6E-409C-BE32-E72D297353CC}">
              <c16:uniqueId val="{00000001-16C0-401A-AD5B-587145CC2A83}"/>
            </c:ext>
          </c:extLst>
        </c:ser>
        <c:dLbls>
          <c:showLegendKey val="0"/>
          <c:showVal val="0"/>
          <c:showCatName val="0"/>
          <c:showSerName val="0"/>
          <c:showPercent val="0"/>
          <c:showBubbleSize val="0"/>
        </c:dLbls>
        <c:gapWidth val="100"/>
        <c:shape val="box"/>
        <c:axId val="60359040"/>
        <c:axId val="60360576"/>
        <c:axId val="0"/>
      </c:bar3DChart>
      <c:catAx>
        <c:axId val="60359040"/>
        <c:scaling>
          <c:orientation val="minMax"/>
        </c:scaling>
        <c:delete val="1"/>
        <c:axPos val="l"/>
        <c:numFmt formatCode="General" sourceLinked="0"/>
        <c:majorTickMark val="out"/>
        <c:minorTickMark val="none"/>
        <c:tickLblPos val="nextTo"/>
        <c:crossAx val="60360576"/>
        <c:crossesAt val="0"/>
        <c:auto val="1"/>
        <c:lblAlgn val="ctr"/>
        <c:lblOffset val="100"/>
        <c:noMultiLvlLbl val="0"/>
      </c:catAx>
      <c:valAx>
        <c:axId val="60360576"/>
        <c:scaling>
          <c:orientation val="minMax"/>
          <c:max val="15000"/>
          <c:min val="0"/>
        </c:scaling>
        <c:delete val="0"/>
        <c:axPos val="b"/>
        <c:majorGridlines>
          <c:spPr>
            <a:ln w="3175">
              <a:solidFill>
                <a:srgbClr val="B3B3B3"/>
              </a:solidFill>
              <a:prstDash val="solid"/>
            </a:ln>
          </c:spPr>
        </c:majorGridlines>
        <c:numFmt formatCode="#,##0" sourceLinked="0"/>
        <c:majorTickMark val="out"/>
        <c:minorTickMark val="none"/>
        <c:tickLblPos val="nextTo"/>
        <c:spPr>
          <a:ln w="3175">
            <a:solidFill>
              <a:srgbClr val="B3B3B3"/>
            </a:solidFill>
            <a:prstDash val="solid"/>
          </a:ln>
        </c:spPr>
        <c:txPr>
          <a:bodyPr rot="0" vert="horz"/>
          <a:lstStyle/>
          <a:p>
            <a:pPr>
              <a:defRPr sz="1000" b="0" i="0" u="none" strike="noStrike" baseline="0">
                <a:solidFill>
                  <a:srgbClr val="000000"/>
                </a:solidFill>
                <a:latin typeface="Arial"/>
                <a:ea typeface="Arial"/>
                <a:cs typeface="Arial"/>
              </a:defRPr>
            </a:pPr>
            <a:endParaRPr lang="fr-FR"/>
          </a:p>
        </c:txPr>
        <c:crossAx val="60359040"/>
        <c:crossesAt val="1"/>
        <c:crossBetween val="between"/>
      </c:valAx>
      <c:spPr>
        <a:noFill/>
        <a:ln w="25400">
          <a:noFill/>
        </a:ln>
      </c:spPr>
    </c:plotArea>
    <c:plotVisOnly val="1"/>
    <c:dispBlanksAs val="gap"/>
    <c:showDLblsOverMax val="0"/>
  </c:chart>
  <c:spPr>
    <a:solidFill>
      <a:srgbClr val="FFFFFF"/>
    </a:solidFill>
    <a:ln w="9525">
      <a:noFill/>
    </a:ln>
  </c:spPr>
  <c:txPr>
    <a:bodyPr/>
    <a:lstStyle/>
    <a:p>
      <a:pPr>
        <a:defRPr sz="1100" b="0" i="0" u="none" strike="noStrike" baseline="0">
          <a:solidFill>
            <a:srgbClr val="000000"/>
          </a:solidFill>
          <a:latin typeface="Calibri"/>
          <a:ea typeface="Calibri"/>
          <a:cs typeface="Calibri"/>
        </a:defRPr>
      </a:pPr>
      <a:endParaRPr lang="fr-FR"/>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1"/>
            <a:ext cx="2944549" cy="496253"/>
          </a:xfrm>
          <a:prstGeom prst="rect">
            <a:avLst/>
          </a:prstGeom>
        </p:spPr>
        <p:txBody>
          <a:bodyPr vert="horz" wrap="square" lIns="92197" tIns="46097" rIns="92197" bIns="46097" numCol="1" anchor="t" anchorCtr="0" compatLnSpc="1">
            <a:prstTxWarp prst="textNoShape">
              <a:avLst/>
            </a:prstTxWarp>
          </a:bodyPr>
          <a:lstStyle>
            <a:lvl1pPr>
              <a:defRPr sz="1200">
                <a:latin typeface="Arial" charset="0"/>
                <a:cs typeface="Arial" charset="0"/>
              </a:defRPr>
            </a:lvl1pPr>
          </a:lstStyle>
          <a:p>
            <a:pPr>
              <a:defRPr/>
            </a:pPr>
            <a:endParaRPr lang="de-DE" dirty="0"/>
          </a:p>
        </p:txBody>
      </p:sp>
      <p:sp>
        <p:nvSpPr>
          <p:cNvPr id="3" name="Datumsplatzhalter 2"/>
          <p:cNvSpPr>
            <a:spLocks noGrp="1"/>
          </p:cNvSpPr>
          <p:nvPr>
            <p:ph type="dt" sz="quarter" idx="1"/>
          </p:nvPr>
        </p:nvSpPr>
        <p:spPr>
          <a:xfrm>
            <a:off x="3851544" y="1"/>
            <a:ext cx="2944548" cy="496253"/>
          </a:xfrm>
          <a:prstGeom prst="rect">
            <a:avLst/>
          </a:prstGeom>
        </p:spPr>
        <p:txBody>
          <a:bodyPr vert="horz" wrap="square" lIns="92197" tIns="46097" rIns="92197" bIns="46097" numCol="1" anchor="t" anchorCtr="0" compatLnSpc="1">
            <a:prstTxWarp prst="textNoShape">
              <a:avLst/>
            </a:prstTxWarp>
          </a:bodyPr>
          <a:lstStyle>
            <a:lvl1pPr algn="r">
              <a:defRPr sz="1200">
                <a:latin typeface="Arial" charset="0"/>
                <a:cs typeface="Arial" charset="0"/>
              </a:defRPr>
            </a:lvl1pPr>
          </a:lstStyle>
          <a:p>
            <a:pPr>
              <a:defRPr/>
            </a:pPr>
            <a:fld id="{94455AFD-A2D8-43D6-91D1-9FD47CC97AFC}" type="datetime1">
              <a:rPr lang="de-DE"/>
              <a:pPr>
                <a:defRPr/>
              </a:pPr>
              <a:t>08.07.2022</a:t>
            </a:fld>
            <a:endParaRPr lang="de-DE" dirty="0"/>
          </a:p>
        </p:txBody>
      </p:sp>
      <p:sp>
        <p:nvSpPr>
          <p:cNvPr id="4" name="Fußzeilenplatzhalter 3"/>
          <p:cNvSpPr>
            <a:spLocks noGrp="1"/>
          </p:cNvSpPr>
          <p:nvPr>
            <p:ph type="ftr" sz="quarter" idx="2"/>
          </p:nvPr>
        </p:nvSpPr>
        <p:spPr>
          <a:xfrm>
            <a:off x="2" y="9428806"/>
            <a:ext cx="2944549" cy="496252"/>
          </a:xfrm>
          <a:prstGeom prst="rect">
            <a:avLst/>
          </a:prstGeom>
        </p:spPr>
        <p:txBody>
          <a:bodyPr vert="horz" wrap="square" lIns="92197" tIns="46097" rIns="92197" bIns="46097" numCol="1" anchor="b" anchorCtr="0" compatLnSpc="1">
            <a:prstTxWarp prst="textNoShape">
              <a:avLst/>
            </a:prstTxWarp>
          </a:bodyPr>
          <a:lstStyle>
            <a:lvl1pPr>
              <a:defRPr sz="1200">
                <a:latin typeface="Arial" charset="0"/>
                <a:cs typeface="Arial" charset="0"/>
              </a:defRPr>
            </a:lvl1pPr>
          </a:lstStyle>
          <a:p>
            <a:pPr>
              <a:defRPr/>
            </a:pPr>
            <a:endParaRPr lang="de-DE" dirty="0"/>
          </a:p>
        </p:txBody>
      </p:sp>
      <p:sp>
        <p:nvSpPr>
          <p:cNvPr id="5" name="Foliennummernplatzhalter 4"/>
          <p:cNvSpPr>
            <a:spLocks noGrp="1"/>
          </p:cNvSpPr>
          <p:nvPr>
            <p:ph type="sldNum" sz="quarter" idx="3"/>
          </p:nvPr>
        </p:nvSpPr>
        <p:spPr>
          <a:xfrm>
            <a:off x="3851544" y="9428806"/>
            <a:ext cx="2944548" cy="496252"/>
          </a:xfrm>
          <a:prstGeom prst="rect">
            <a:avLst/>
          </a:prstGeom>
        </p:spPr>
        <p:txBody>
          <a:bodyPr vert="horz" wrap="square" lIns="92197" tIns="46097" rIns="92197" bIns="46097" numCol="1" anchor="b" anchorCtr="0" compatLnSpc="1">
            <a:prstTxWarp prst="textNoShape">
              <a:avLst/>
            </a:prstTxWarp>
          </a:bodyPr>
          <a:lstStyle>
            <a:lvl1pPr algn="r">
              <a:defRPr sz="1200">
                <a:latin typeface="Arial" charset="0"/>
                <a:cs typeface="Arial" charset="0"/>
              </a:defRPr>
            </a:lvl1pPr>
          </a:lstStyle>
          <a:p>
            <a:pPr>
              <a:defRPr/>
            </a:pPr>
            <a:fld id="{B443BD65-434C-4B80-8D97-FB2182E39D7C}" type="slidenum">
              <a:rPr lang="de-DE"/>
              <a:pPr>
                <a:defRPr/>
              </a:pPr>
              <a:t>‹N°›</a:t>
            </a:fld>
            <a:endParaRPr lang="de-DE" dirty="0"/>
          </a:p>
        </p:txBody>
      </p:sp>
    </p:spTree>
    <p:extLst>
      <p:ext uri="{BB962C8B-B14F-4D97-AF65-F5344CB8AC3E}">
        <p14:creationId xmlns:p14="http://schemas.microsoft.com/office/powerpoint/2010/main" val="1494885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1026"/>
          <p:cNvSpPr>
            <a:spLocks noGrp="1" noChangeArrowheads="1"/>
          </p:cNvSpPr>
          <p:nvPr>
            <p:ph type="hdr" sz="quarter"/>
          </p:nvPr>
        </p:nvSpPr>
        <p:spPr bwMode="auto">
          <a:xfrm>
            <a:off x="2" y="1"/>
            <a:ext cx="2944549" cy="496253"/>
          </a:xfrm>
          <a:prstGeom prst="rect">
            <a:avLst/>
          </a:prstGeom>
          <a:noFill/>
          <a:ln w="9525">
            <a:noFill/>
            <a:miter lim="800000"/>
            <a:headEnd/>
            <a:tailEnd/>
          </a:ln>
          <a:effectLst/>
        </p:spPr>
        <p:txBody>
          <a:bodyPr vert="horz" wrap="square" lIns="92197" tIns="46097" rIns="92197" bIns="46097" numCol="1" anchor="t" anchorCtr="0" compatLnSpc="1">
            <a:prstTxWarp prst="textNoShape">
              <a:avLst/>
            </a:prstTxWarp>
          </a:bodyPr>
          <a:lstStyle>
            <a:lvl1pPr>
              <a:defRPr sz="1200">
                <a:latin typeface="Arial" charset="0"/>
                <a:cs typeface="Arial" charset="0"/>
              </a:defRPr>
            </a:lvl1pPr>
          </a:lstStyle>
          <a:p>
            <a:pPr>
              <a:defRPr/>
            </a:pPr>
            <a:endParaRPr lang="de-DE" dirty="0"/>
          </a:p>
        </p:txBody>
      </p:sp>
      <p:sp>
        <p:nvSpPr>
          <p:cNvPr id="83971" name="Rectangle 1027"/>
          <p:cNvSpPr>
            <a:spLocks noGrp="1" noChangeArrowheads="1"/>
          </p:cNvSpPr>
          <p:nvPr>
            <p:ph type="dt" idx="1"/>
          </p:nvPr>
        </p:nvSpPr>
        <p:spPr bwMode="auto">
          <a:xfrm>
            <a:off x="3851544" y="1"/>
            <a:ext cx="2944548" cy="496253"/>
          </a:xfrm>
          <a:prstGeom prst="rect">
            <a:avLst/>
          </a:prstGeom>
          <a:noFill/>
          <a:ln w="9525">
            <a:noFill/>
            <a:miter lim="800000"/>
            <a:headEnd/>
            <a:tailEnd/>
          </a:ln>
          <a:effectLst/>
        </p:spPr>
        <p:txBody>
          <a:bodyPr vert="horz" wrap="square" lIns="92197" tIns="46097" rIns="92197" bIns="46097" numCol="1" anchor="t" anchorCtr="0" compatLnSpc="1">
            <a:prstTxWarp prst="textNoShape">
              <a:avLst/>
            </a:prstTxWarp>
          </a:bodyPr>
          <a:lstStyle>
            <a:lvl1pPr algn="r">
              <a:defRPr sz="1200">
                <a:latin typeface="Arial" charset="0"/>
                <a:cs typeface="Arial" charset="0"/>
              </a:defRPr>
            </a:lvl1pPr>
          </a:lstStyle>
          <a:p>
            <a:pPr>
              <a:defRPr/>
            </a:pPr>
            <a:endParaRPr lang="de-DE" dirty="0"/>
          </a:p>
        </p:txBody>
      </p:sp>
      <p:sp>
        <p:nvSpPr>
          <p:cNvPr id="12292" name="Rectangle 1028"/>
          <p:cNvSpPr>
            <a:spLocks noGrp="1" noRot="1" noChangeAspect="1" noChangeArrowheads="1" noTextEdit="1"/>
          </p:cNvSpPr>
          <p:nvPr>
            <p:ph type="sldImg" idx="2"/>
          </p:nvPr>
        </p:nvSpPr>
        <p:spPr bwMode="auto">
          <a:xfrm>
            <a:off x="768350" y="744538"/>
            <a:ext cx="5260975" cy="3721100"/>
          </a:xfrm>
          <a:prstGeom prst="rect">
            <a:avLst/>
          </a:prstGeom>
          <a:noFill/>
          <a:ln w="9525">
            <a:solidFill>
              <a:srgbClr val="000000"/>
            </a:solidFill>
            <a:miter lim="800000"/>
            <a:headEnd/>
            <a:tailEnd/>
          </a:ln>
        </p:spPr>
      </p:sp>
      <p:sp>
        <p:nvSpPr>
          <p:cNvPr id="83973" name="Rectangle 1029"/>
          <p:cNvSpPr>
            <a:spLocks noGrp="1" noChangeArrowheads="1"/>
          </p:cNvSpPr>
          <p:nvPr>
            <p:ph type="body" sz="quarter" idx="3"/>
          </p:nvPr>
        </p:nvSpPr>
        <p:spPr bwMode="auto">
          <a:xfrm>
            <a:off x="681833" y="4713611"/>
            <a:ext cx="5437189" cy="4467859"/>
          </a:xfrm>
          <a:prstGeom prst="rect">
            <a:avLst/>
          </a:prstGeom>
          <a:noFill/>
          <a:ln w="9525">
            <a:noFill/>
            <a:miter lim="800000"/>
            <a:headEnd/>
            <a:tailEnd/>
          </a:ln>
          <a:effectLst/>
        </p:spPr>
        <p:txBody>
          <a:bodyPr vert="horz" wrap="square" lIns="92197" tIns="46097" rIns="92197" bIns="46097"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3974" name="Rectangle 1030"/>
          <p:cNvSpPr>
            <a:spLocks noGrp="1" noChangeArrowheads="1"/>
          </p:cNvSpPr>
          <p:nvPr>
            <p:ph type="ftr" sz="quarter" idx="4"/>
          </p:nvPr>
        </p:nvSpPr>
        <p:spPr bwMode="auto">
          <a:xfrm>
            <a:off x="2" y="9428806"/>
            <a:ext cx="2944549" cy="496252"/>
          </a:xfrm>
          <a:prstGeom prst="rect">
            <a:avLst/>
          </a:prstGeom>
          <a:noFill/>
          <a:ln w="9525">
            <a:noFill/>
            <a:miter lim="800000"/>
            <a:headEnd/>
            <a:tailEnd/>
          </a:ln>
          <a:effectLst/>
        </p:spPr>
        <p:txBody>
          <a:bodyPr vert="horz" wrap="square" lIns="92197" tIns="46097" rIns="92197" bIns="46097" numCol="1" anchor="b" anchorCtr="0" compatLnSpc="1">
            <a:prstTxWarp prst="textNoShape">
              <a:avLst/>
            </a:prstTxWarp>
          </a:bodyPr>
          <a:lstStyle>
            <a:lvl1pPr>
              <a:defRPr sz="1200">
                <a:latin typeface="Arial" charset="0"/>
                <a:cs typeface="Arial" charset="0"/>
              </a:defRPr>
            </a:lvl1pPr>
          </a:lstStyle>
          <a:p>
            <a:pPr>
              <a:defRPr/>
            </a:pPr>
            <a:endParaRPr lang="de-DE" dirty="0"/>
          </a:p>
        </p:txBody>
      </p:sp>
      <p:sp>
        <p:nvSpPr>
          <p:cNvPr id="83975" name="Rectangle 1031"/>
          <p:cNvSpPr>
            <a:spLocks noGrp="1" noChangeArrowheads="1"/>
          </p:cNvSpPr>
          <p:nvPr>
            <p:ph type="sldNum" sz="quarter" idx="5"/>
          </p:nvPr>
        </p:nvSpPr>
        <p:spPr bwMode="auto">
          <a:xfrm>
            <a:off x="3851544" y="9428806"/>
            <a:ext cx="2944548" cy="496252"/>
          </a:xfrm>
          <a:prstGeom prst="rect">
            <a:avLst/>
          </a:prstGeom>
          <a:noFill/>
          <a:ln w="9525">
            <a:noFill/>
            <a:miter lim="800000"/>
            <a:headEnd/>
            <a:tailEnd/>
          </a:ln>
          <a:effectLst/>
        </p:spPr>
        <p:txBody>
          <a:bodyPr vert="horz" wrap="square" lIns="92197" tIns="46097" rIns="92197" bIns="46097" numCol="1" anchor="b" anchorCtr="0" compatLnSpc="1">
            <a:prstTxWarp prst="textNoShape">
              <a:avLst/>
            </a:prstTxWarp>
          </a:bodyPr>
          <a:lstStyle>
            <a:lvl1pPr algn="r">
              <a:defRPr sz="1200">
                <a:latin typeface="Arial" charset="0"/>
                <a:cs typeface="Arial" charset="0"/>
              </a:defRPr>
            </a:lvl1pPr>
          </a:lstStyle>
          <a:p>
            <a:pPr>
              <a:defRPr/>
            </a:pPr>
            <a:fld id="{6DBF7CEA-A896-4859-B923-7FBD6029D141}" type="slidenum">
              <a:rPr lang="en-GB"/>
              <a:pPr>
                <a:defRPr/>
              </a:pPr>
              <a:t>‹N°›</a:t>
            </a:fld>
            <a:endParaRPr lang="en-GB" dirty="0"/>
          </a:p>
        </p:txBody>
      </p:sp>
    </p:spTree>
    <p:extLst>
      <p:ext uri="{BB962C8B-B14F-4D97-AF65-F5344CB8AC3E}">
        <p14:creationId xmlns:p14="http://schemas.microsoft.com/office/powerpoint/2010/main" val="24385453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Arial" charset="0"/>
        <a:ea typeface="Arial" charset="0"/>
        <a:cs typeface="Arial" charset="0"/>
      </a:defRPr>
    </a:lvl1pPr>
    <a:lvl2pPr marL="497845" algn="l" rtl="0" eaLnBrk="0" fontAlgn="base" hangingPunct="0">
      <a:spcBef>
        <a:spcPct val="30000"/>
      </a:spcBef>
      <a:spcAft>
        <a:spcPct val="0"/>
      </a:spcAft>
      <a:defRPr sz="1300" kern="1200">
        <a:solidFill>
          <a:schemeClr val="tx1"/>
        </a:solidFill>
        <a:latin typeface="Arial" charset="0"/>
        <a:ea typeface="Arial" charset="0"/>
        <a:cs typeface="Arial" charset="0"/>
      </a:defRPr>
    </a:lvl2pPr>
    <a:lvl3pPr marL="995690" algn="l" rtl="0" eaLnBrk="0" fontAlgn="base" hangingPunct="0">
      <a:spcBef>
        <a:spcPct val="30000"/>
      </a:spcBef>
      <a:spcAft>
        <a:spcPct val="0"/>
      </a:spcAft>
      <a:defRPr sz="1300" kern="1200">
        <a:solidFill>
          <a:schemeClr val="tx1"/>
        </a:solidFill>
        <a:latin typeface="Arial" charset="0"/>
        <a:ea typeface="Arial" charset="0"/>
        <a:cs typeface="Arial" charset="0"/>
      </a:defRPr>
    </a:lvl3pPr>
    <a:lvl4pPr marL="1493535" algn="l" rtl="0" eaLnBrk="0" fontAlgn="base" hangingPunct="0">
      <a:spcBef>
        <a:spcPct val="30000"/>
      </a:spcBef>
      <a:spcAft>
        <a:spcPct val="0"/>
      </a:spcAft>
      <a:defRPr sz="1300" kern="1200">
        <a:solidFill>
          <a:schemeClr val="tx1"/>
        </a:solidFill>
        <a:latin typeface="Arial" charset="0"/>
        <a:ea typeface="Arial" charset="0"/>
        <a:cs typeface="Arial" charset="0"/>
      </a:defRPr>
    </a:lvl4pPr>
    <a:lvl5pPr marL="1991380" algn="l" rtl="0" eaLnBrk="0" fontAlgn="base" hangingPunct="0">
      <a:spcBef>
        <a:spcPct val="30000"/>
      </a:spcBef>
      <a:spcAft>
        <a:spcPct val="0"/>
      </a:spcAft>
      <a:defRPr sz="1300" kern="1200">
        <a:solidFill>
          <a:schemeClr val="tx1"/>
        </a:solidFill>
        <a:latin typeface="Arial" charset="0"/>
        <a:ea typeface="Arial" charset="0"/>
        <a:cs typeface="Arial" charset="0"/>
      </a:defRPr>
    </a:lvl5pPr>
    <a:lvl6pPr marL="2489225" algn="l" defTabSz="497845" rtl="0" eaLnBrk="1" latinLnBrk="0" hangingPunct="1">
      <a:defRPr sz="1300" kern="1200">
        <a:solidFill>
          <a:schemeClr val="tx1"/>
        </a:solidFill>
        <a:latin typeface="+mn-lt"/>
        <a:ea typeface="+mn-ea"/>
        <a:cs typeface="+mn-cs"/>
      </a:defRPr>
    </a:lvl6pPr>
    <a:lvl7pPr marL="2987070" algn="l" defTabSz="497845" rtl="0" eaLnBrk="1" latinLnBrk="0" hangingPunct="1">
      <a:defRPr sz="1300" kern="1200">
        <a:solidFill>
          <a:schemeClr val="tx1"/>
        </a:solidFill>
        <a:latin typeface="+mn-lt"/>
        <a:ea typeface="+mn-ea"/>
        <a:cs typeface="+mn-cs"/>
      </a:defRPr>
    </a:lvl7pPr>
    <a:lvl8pPr marL="3484916" algn="l" defTabSz="497845" rtl="0" eaLnBrk="1" latinLnBrk="0" hangingPunct="1">
      <a:defRPr sz="1300" kern="1200">
        <a:solidFill>
          <a:schemeClr val="tx1"/>
        </a:solidFill>
        <a:latin typeface="+mn-lt"/>
        <a:ea typeface="+mn-ea"/>
        <a:cs typeface="+mn-cs"/>
      </a:defRPr>
    </a:lvl8pPr>
    <a:lvl9pPr marL="3982761" algn="l" defTabSz="49784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DBF7CEA-A896-4859-B923-7FBD6029D141}" type="slidenum">
              <a:rPr lang="en-GB" smtClean="0"/>
              <a:pPr>
                <a:defRPr/>
              </a:pPr>
              <a:t>1</a:t>
            </a:fld>
            <a:endParaRPr lang="en-GB" dirty="0"/>
          </a:p>
        </p:txBody>
      </p:sp>
    </p:spTree>
    <p:extLst>
      <p:ext uri="{BB962C8B-B14F-4D97-AF65-F5344CB8AC3E}">
        <p14:creationId xmlns:p14="http://schemas.microsoft.com/office/powerpoint/2010/main" val="2514687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pPr>
              <a:defRPr/>
            </a:pPr>
            <a:fld id="{6DBF7CEA-A896-4859-B923-7FBD6029D141}" type="slidenum">
              <a:rPr lang="en-GB" smtClean="0"/>
              <a:pPr>
                <a:defRPr/>
              </a:pPr>
              <a:t>2</a:t>
            </a:fld>
            <a:endParaRPr lang="en-GB" dirty="0"/>
          </a:p>
        </p:txBody>
      </p:sp>
    </p:spTree>
    <p:extLst>
      <p:ext uri="{BB962C8B-B14F-4D97-AF65-F5344CB8AC3E}">
        <p14:creationId xmlns:p14="http://schemas.microsoft.com/office/powerpoint/2010/main" val="4066990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p:cNvSpPr>
            <a:spLocks noGrp="1" noChangeArrowheads="1"/>
          </p:cNvSpPr>
          <p:nvPr>
            <p:ph type="sldNum"/>
          </p:nvPr>
        </p:nvSpPr>
        <p:spPr>
          <a:ln/>
        </p:spPr>
        <p:txBody>
          <a:bodyPr/>
          <a:lstStyle/>
          <a:p>
            <a:fld id="{DF887D0C-B84D-4429-998C-DA8CD67E88B8}" type="slidenum">
              <a:rPr lang="fr-FR" altLang="en-US"/>
              <a:pPr/>
              <a:t>8</a:t>
            </a:fld>
            <a:endParaRPr lang="fr-FR" altLang="en-US"/>
          </a:p>
        </p:txBody>
      </p:sp>
      <p:sp>
        <p:nvSpPr>
          <p:cNvPr id="13313" name="Text Box 1"/>
          <p:cNvSpPr txBox="1">
            <a:spLocks noChangeArrowheads="1"/>
          </p:cNvSpPr>
          <p:nvPr/>
        </p:nvSpPr>
        <p:spPr bwMode="auto">
          <a:xfrm>
            <a:off x="3853321" y="9394523"/>
            <a:ext cx="2945442" cy="4926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56" tIns="46725" rIns="89856" bIns="46725"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9pPr>
          </a:lstStyle>
          <a:p>
            <a:pPr algn="r">
              <a:buClrTx/>
              <a:buFontTx/>
              <a:buNone/>
            </a:pPr>
            <a:fld id="{4DE84CE4-69E3-46F9-A390-0810155B31F3}" type="slidenum">
              <a:rPr lang="fr-FR" altLang="en-US" sz="1200"/>
              <a:pPr algn="r">
                <a:buClrTx/>
                <a:buFontTx/>
                <a:buNone/>
              </a:pPr>
              <a:t>8</a:t>
            </a:fld>
            <a:endParaRPr lang="fr-FR" altLang="en-US" sz="1200"/>
          </a:p>
        </p:txBody>
      </p:sp>
      <p:sp>
        <p:nvSpPr>
          <p:cNvPr id="13314" name="Rectangle 2"/>
          <p:cNvSpPr txBox="1">
            <a:spLocks noGrp="1" noRot="1" noChangeAspect="1" noChangeArrowheads="1"/>
          </p:cNvSpPr>
          <p:nvPr>
            <p:ph type="sldImg"/>
          </p:nvPr>
        </p:nvSpPr>
        <p:spPr bwMode="auto">
          <a:xfrm>
            <a:off x="779463" y="742950"/>
            <a:ext cx="5241925" cy="37068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5" name="Text Box 3"/>
          <p:cNvSpPr txBox="1">
            <a:spLocks noChangeArrowheads="1"/>
          </p:cNvSpPr>
          <p:nvPr/>
        </p:nvSpPr>
        <p:spPr bwMode="auto">
          <a:xfrm>
            <a:off x="906791" y="4696101"/>
            <a:ext cx="4985180" cy="4449791"/>
          </a:xfrm>
          <a:prstGeom prst="rect">
            <a:avLst/>
          </a:prstGeom>
          <a:solidFill>
            <a:srgbClr val="EAEAEA"/>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294" tIns="45647" rIns="91294" bIns="45647" anchor="ctr"/>
          <a:lstStyle/>
          <a:p>
            <a:endParaRPr lang="en-US"/>
          </a:p>
        </p:txBody>
      </p:sp>
    </p:spTree>
    <p:extLst>
      <p:ext uri="{BB962C8B-B14F-4D97-AF65-F5344CB8AC3E}">
        <p14:creationId xmlns:p14="http://schemas.microsoft.com/office/powerpoint/2010/main" val="3875406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p:cNvSpPr>
            <a:spLocks noGrp="1" noChangeArrowheads="1"/>
          </p:cNvSpPr>
          <p:nvPr>
            <p:ph type="sldNum"/>
          </p:nvPr>
        </p:nvSpPr>
        <p:spPr>
          <a:ln/>
        </p:spPr>
        <p:txBody>
          <a:bodyPr/>
          <a:lstStyle/>
          <a:p>
            <a:fld id="{6EE3FB19-83EA-42EE-AD3F-D1205FAE5CC1}" type="slidenum">
              <a:rPr lang="fr-FR" altLang="en-US"/>
              <a:pPr/>
              <a:t>9</a:t>
            </a:fld>
            <a:endParaRPr lang="fr-FR" altLang="en-US"/>
          </a:p>
        </p:txBody>
      </p:sp>
      <p:sp>
        <p:nvSpPr>
          <p:cNvPr id="14337" name="Text Box 1"/>
          <p:cNvSpPr txBox="1">
            <a:spLocks noChangeArrowheads="1"/>
          </p:cNvSpPr>
          <p:nvPr/>
        </p:nvSpPr>
        <p:spPr bwMode="auto">
          <a:xfrm>
            <a:off x="3853321" y="9394523"/>
            <a:ext cx="2945442" cy="4926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56" tIns="46725" rIns="89856" bIns="46725"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9pPr>
          </a:lstStyle>
          <a:p>
            <a:pPr algn="r">
              <a:buClrTx/>
              <a:buFontTx/>
              <a:buNone/>
            </a:pPr>
            <a:fld id="{6BF03E81-058B-45E6-8C91-FA372AA96366}" type="slidenum">
              <a:rPr lang="fr-FR" altLang="en-US" sz="1200"/>
              <a:pPr algn="r">
                <a:buClrTx/>
                <a:buFontTx/>
                <a:buNone/>
              </a:pPr>
              <a:t>9</a:t>
            </a:fld>
            <a:endParaRPr lang="fr-FR" altLang="en-US" sz="1200"/>
          </a:p>
        </p:txBody>
      </p:sp>
      <p:sp>
        <p:nvSpPr>
          <p:cNvPr id="14338" name="Rectangle 2"/>
          <p:cNvSpPr txBox="1">
            <a:spLocks noGrp="1" noRot="1" noChangeAspect="1" noChangeArrowheads="1"/>
          </p:cNvSpPr>
          <p:nvPr>
            <p:ph type="sldImg"/>
          </p:nvPr>
        </p:nvSpPr>
        <p:spPr bwMode="auto">
          <a:xfrm>
            <a:off x="779463" y="742950"/>
            <a:ext cx="5241925" cy="37068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9" name="Text Box 3"/>
          <p:cNvSpPr txBox="1">
            <a:spLocks noChangeArrowheads="1"/>
          </p:cNvSpPr>
          <p:nvPr/>
        </p:nvSpPr>
        <p:spPr bwMode="auto">
          <a:xfrm>
            <a:off x="906791" y="4696101"/>
            <a:ext cx="4985180" cy="4449791"/>
          </a:xfrm>
          <a:prstGeom prst="rect">
            <a:avLst/>
          </a:prstGeom>
          <a:solidFill>
            <a:srgbClr val="EAEAEA"/>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294" tIns="45647" rIns="91294" bIns="45647" anchor="ctr"/>
          <a:lstStyle/>
          <a:p>
            <a:endParaRPr lang="en-US"/>
          </a:p>
        </p:txBody>
      </p:sp>
    </p:spTree>
    <p:extLst>
      <p:ext uri="{BB962C8B-B14F-4D97-AF65-F5344CB8AC3E}">
        <p14:creationId xmlns:p14="http://schemas.microsoft.com/office/powerpoint/2010/main" val="4232460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p:cNvSpPr>
            <a:spLocks noGrp="1" noChangeArrowheads="1"/>
          </p:cNvSpPr>
          <p:nvPr>
            <p:ph type="sldNum"/>
          </p:nvPr>
        </p:nvSpPr>
        <p:spPr>
          <a:ln/>
        </p:spPr>
        <p:txBody>
          <a:bodyPr/>
          <a:lstStyle/>
          <a:p>
            <a:fld id="{1E6B69CA-315A-4A45-96B8-1DAAC6DD2E5B}" type="slidenum">
              <a:rPr lang="fr-FR" altLang="en-US"/>
              <a:pPr/>
              <a:t>10</a:t>
            </a:fld>
            <a:endParaRPr lang="fr-FR" altLang="en-US"/>
          </a:p>
        </p:txBody>
      </p:sp>
      <p:sp>
        <p:nvSpPr>
          <p:cNvPr id="15361" name="Text Box 1"/>
          <p:cNvSpPr txBox="1">
            <a:spLocks noChangeArrowheads="1"/>
          </p:cNvSpPr>
          <p:nvPr/>
        </p:nvSpPr>
        <p:spPr bwMode="auto">
          <a:xfrm>
            <a:off x="3853321" y="9394523"/>
            <a:ext cx="2945442" cy="4926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56" tIns="46725" rIns="89856" bIns="46725"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9pPr>
          </a:lstStyle>
          <a:p>
            <a:pPr algn="r">
              <a:buClrTx/>
              <a:buFontTx/>
              <a:buNone/>
            </a:pPr>
            <a:fld id="{F1867974-FB93-435B-971C-E097B1DA72D8}" type="slidenum">
              <a:rPr lang="fr-FR" altLang="en-US" sz="1200"/>
              <a:pPr algn="r">
                <a:buClrTx/>
                <a:buFontTx/>
                <a:buNone/>
              </a:pPr>
              <a:t>10</a:t>
            </a:fld>
            <a:endParaRPr lang="fr-FR" altLang="en-US" sz="1200"/>
          </a:p>
        </p:txBody>
      </p:sp>
      <p:sp>
        <p:nvSpPr>
          <p:cNvPr id="15362" name="Rectangle 2"/>
          <p:cNvSpPr txBox="1">
            <a:spLocks noGrp="1" noRot="1" noChangeAspect="1" noChangeArrowheads="1"/>
          </p:cNvSpPr>
          <p:nvPr>
            <p:ph type="sldImg"/>
          </p:nvPr>
        </p:nvSpPr>
        <p:spPr bwMode="auto">
          <a:xfrm>
            <a:off x="779463" y="742950"/>
            <a:ext cx="5241925" cy="37068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3" name="Text Box 3"/>
          <p:cNvSpPr txBox="1">
            <a:spLocks noChangeArrowheads="1"/>
          </p:cNvSpPr>
          <p:nvPr/>
        </p:nvSpPr>
        <p:spPr bwMode="auto">
          <a:xfrm>
            <a:off x="906791" y="4696101"/>
            <a:ext cx="4985180" cy="4449791"/>
          </a:xfrm>
          <a:prstGeom prst="rect">
            <a:avLst/>
          </a:prstGeom>
          <a:solidFill>
            <a:srgbClr val="EAEAEA"/>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294" tIns="45647" rIns="91294" bIns="45647" anchor="ctr"/>
          <a:lstStyle/>
          <a:p>
            <a:endParaRPr lang="en-US"/>
          </a:p>
        </p:txBody>
      </p:sp>
    </p:spTree>
    <p:extLst>
      <p:ext uri="{BB962C8B-B14F-4D97-AF65-F5344CB8AC3E}">
        <p14:creationId xmlns:p14="http://schemas.microsoft.com/office/powerpoint/2010/main" val="2643675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p:cNvSpPr>
            <a:spLocks noGrp="1" noChangeArrowheads="1"/>
          </p:cNvSpPr>
          <p:nvPr>
            <p:ph type="sldNum"/>
          </p:nvPr>
        </p:nvSpPr>
        <p:spPr>
          <a:ln/>
        </p:spPr>
        <p:txBody>
          <a:bodyPr/>
          <a:lstStyle/>
          <a:p>
            <a:fld id="{D954112A-E293-472F-ACC3-123E2B5BBCF7}" type="slidenum">
              <a:rPr lang="fr-FR" altLang="en-US"/>
              <a:pPr/>
              <a:t>11</a:t>
            </a:fld>
            <a:endParaRPr lang="fr-FR" altLang="en-US"/>
          </a:p>
        </p:txBody>
      </p:sp>
      <p:sp>
        <p:nvSpPr>
          <p:cNvPr id="16385" name="Text Box 1"/>
          <p:cNvSpPr txBox="1">
            <a:spLocks noChangeArrowheads="1"/>
          </p:cNvSpPr>
          <p:nvPr/>
        </p:nvSpPr>
        <p:spPr bwMode="auto">
          <a:xfrm>
            <a:off x="3853321" y="9394523"/>
            <a:ext cx="2945442" cy="4926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56" tIns="46725" rIns="89856" bIns="46725"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9pPr>
          </a:lstStyle>
          <a:p>
            <a:pPr algn="r">
              <a:buClrTx/>
              <a:buFontTx/>
              <a:buNone/>
            </a:pPr>
            <a:fld id="{A5167425-6DC8-4BB2-9F82-AB238DC764E7}" type="slidenum">
              <a:rPr lang="fr-FR" altLang="en-US" sz="1200"/>
              <a:pPr algn="r">
                <a:buClrTx/>
                <a:buFontTx/>
                <a:buNone/>
              </a:pPr>
              <a:t>11</a:t>
            </a:fld>
            <a:endParaRPr lang="fr-FR" altLang="en-US" sz="1200"/>
          </a:p>
        </p:txBody>
      </p:sp>
      <p:sp>
        <p:nvSpPr>
          <p:cNvPr id="16386" name="Rectangle 2"/>
          <p:cNvSpPr txBox="1">
            <a:spLocks noGrp="1" noRot="1" noChangeAspect="1" noChangeArrowheads="1"/>
          </p:cNvSpPr>
          <p:nvPr>
            <p:ph type="sldImg"/>
          </p:nvPr>
        </p:nvSpPr>
        <p:spPr bwMode="auto">
          <a:xfrm>
            <a:off x="779463" y="742950"/>
            <a:ext cx="5241925" cy="37068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7" name="Text Box 3"/>
          <p:cNvSpPr txBox="1">
            <a:spLocks noChangeArrowheads="1"/>
          </p:cNvSpPr>
          <p:nvPr/>
        </p:nvSpPr>
        <p:spPr bwMode="auto">
          <a:xfrm>
            <a:off x="906791" y="4696101"/>
            <a:ext cx="4985180" cy="4449791"/>
          </a:xfrm>
          <a:prstGeom prst="rect">
            <a:avLst/>
          </a:prstGeom>
          <a:solidFill>
            <a:srgbClr val="FFFFFF"/>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294" tIns="45647" rIns="91294" bIns="45647" anchor="ctr"/>
          <a:lstStyle/>
          <a:p>
            <a:endParaRPr lang="en-US"/>
          </a:p>
        </p:txBody>
      </p:sp>
    </p:spTree>
    <p:extLst>
      <p:ext uri="{BB962C8B-B14F-4D97-AF65-F5344CB8AC3E}">
        <p14:creationId xmlns:p14="http://schemas.microsoft.com/office/powerpoint/2010/main" val="86372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6DBF7CEA-A896-4859-B923-7FBD6029D141}" type="slidenum">
              <a:rPr lang="en-GB" smtClean="0"/>
              <a:pPr>
                <a:defRPr/>
              </a:pPr>
              <a:t>18</a:t>
            </a:fld>
            <a:endParaRPr lang="en-GB" dirty="0"/>
          </a:p>
        </p:txBody>
      </p:sp>
    </p:spTree>
    <p:extLst>
      <p:ext uri="{BB962C8B-B14F-4D97-AF65-F5344CB8AC3E}">
        <p14:creationId xmlns:p14="http://schemas.microsoft.com/office/powerpoint/2010/main" val="29390361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5">
    <p:bg>
      <p:bgPr>
        <a:solidFill>
          <a:srgbClr val="0085AD"/>
        </a:solidFill>
        <a:effectLst/>
      </p:bgPr>
    </p:bg>
    <p:spTree>
      <p:nvGrpSpPr>
        <p:cNvPr id="1" name=""/>
        <p:cNvGrpSpPr/>
        <p:nvPr/>
      </p:nvGrpSpPr>
      <p:grpSpPr>
        <a:xfrm>
          <a:off x="0" y="0"/>
          <a:ext cx="0" cy="0"/>
          <a:chOff x="0" y="0"/>
          <a:chExt cx="0" cy="0"/>
        </a:xfrm>
      </p:grpSpPr>
      <p:sp>
        <p:nvSpPr>
          <p:cNvPr id="10" name="Rechteck 9"/>
          <p:cNvSpPr/>
          <p:nvPr/>
        </p:nvSpPr>
        <p:spPr bwMode="auto">
          <a:xfrm>
            <a:off x="0" y="0"/>
            <a:ext cx="10688638" cy="6674095"/>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de-DE" sz="1500" b="0" i="0" u="none" strike="noStrike" cap="none" normalizeH="0" baseline="0">
              <a:ln>
                <a:noFill/>
              </a:ln>
              <a:solidFill>
                <a:schemeClr val="tx1"/>
              </a:solidFill>
              <a:effectLst/>
              <a:latin typeface="Arial" pitchFamily="34" charset="0"/>
              <a:cs typeface="Arial" pitchFamily="34" charset="0"/>
            </a:endParaRPr>
          </a:p>
        </p:txBody>
      </p:sp>
      <p:pic>
        <p:nvPicPr>
          <p:cNvPr id="12" name="Picture 17" descr="EGP_PPTMaster_01"/>
          <p:cNvPicPr>
            <a:picLocks noChangeAspect="1" noChangeArrowheads="1"/>
          </p:cNvPicPr>
          <p:nvPr/>
        </p:nvPicPr>
        <p:blipFill rotWithShape="1">
          <a:blip r:embed="rId2">
            <a:extLst>
              <a:ext uri="{28A0092B-C50C-407E-A947-70E740481C1C}">
                <a14:useLocalDpi xmlns:a14="http://schemas.microsoft.com/office/drawing/2010/main" val="0"/>
              </a:ext>
            </a:extLst>
          </a:blip>
          <a:srcRect t="1" b="15319"/>
          <a:stretch/>
        </p:blipFill>
        <p:spPr bwMode="auto">
          <a:xfrm>
            <a:off x="0" y="-11874"/>
            <a:ext cx="10696575" cy="6679374"/>
          </a:xfrm>
          <a:prstGeom prst="rect">
            <a:avLst/>
          </a:prstGeom>
          <a:noFill/>
          <a:extLst>
            <a:ext uri="{909E8E84-426E-40DD-AFC4-6F175D3DCCD1}">
              <a14:hiddenFill xmlns:a14="http://schemas.microsoft.com/office/drawing/2010/main">
                <a:solidFill>
                  <a:srgbClr val="FFFFFF"/>
                </a:solidFill>
              </a14:hiddenFill>
            </a:ext>
          </a:extLst>
        </p:spPr>
      </p:pic>
      <p:sp>
        <p:nvSpPr>
          <p:cNvPr id="23567" name="Rectangle 15"/>
          <p:cNvSpPr>
            <a:spLocks noChangeArrowheads="1"/>
          </p:cNvSpPr>
          <p:nvPr/>
        </p:nvSpPr>
        <p:spPr bwMode="auto">
          <a:xfrm>
            <a:off x="0" y="6659563"/>
            <a:ext cx="10693400" cy="901700"/>
          </a:xfrm>
          <a:prstGeom prst="rect">
            <a:avLst/>
          </a:prstGeom>
          <a:gradFill rotWithShape="1">
            <a:gsLst>
              <a:gs pos="0">
                <a:schemeClr val="accent3"/>
              </a:gs>
              <a:gs pos="100000">
                <a:schemeClr val="tx2"/>
              </a:gs>
            </a:gsLst>
            <a:lin ang="0" scaled="1"/>
          </a:gradFill>
          <a:ln>
            <a:noFill/>
          </a:ln>
          <a:effectLst/>
        </p:spPr>
        <p:txBody>
          <a:bodyPr wrap="none" anchor="ctr"/>
          <a:lstStyle/>
          <a:p>
            <a:pPr algn="ctr"/>
            <a:r>
              <a:rPr lang="de-DE" sz="2400" i="1" dirty="0">
                <a:solidFill>
                  <a:srgbClr val="002060"/>
                </a:solidFill>
              </a:rPr>
              <a:t>VACQUIERS  BOULOC  VILLENEUVE LES BOULOC  BASKET</a:t>
            </a:r>
          </a:p>
        </p:txBody>
      </p:sp>
      <p:sp>
        <p:nvSpPr>
          <p:cNvPr id="23555" name="Rectangle 3"/>
          <p:cNvSpPr>
            <a:spLocks noGrp="1" noChangeArrowheads="1"/>
          </p:cNvSpPr>
          <p:nvPr>
            <p:ph type="ctrTitle"/>
          </p:nvPr>
        </p:nvSpPr>
        <p:spPr>
          <a:xfrm>
            <a:off x="237462" y="1175163"/>
            <a:ext cx="9124902" cy="1417912"/>
          </a:xfrm>
        </p:spPr>
        <p:txBody>
          <a:bodyPr/>
          <a:lstStyle>
            <a:lvl1pPr>
              <a:lnSpc>
                <a:spcPct val="105000"/>
              </a:lnSpc>
              <a:defRPr sz="3000" b="1">
                <a:solidFill>
                  <a:schemeClr val="bg1"/>
                </a:solidFill>
              </a:defRPr>
            </a:lvl1pPr>
          </a:lstStyle>
          <a:p>
            <a:pPr lvl="0"/>
            <a:r>
              <a:rPr lang="en-US" altLang="de-DE" noProof="0" dirty="0"/>
              <a:t>Click to edit Master title style</a:t>
            </a:r>
            <a:endParaRPr lang="de-DE" altLang="de-DE" noProof="0" dirty="0"/>
          </a:p>
        </p:txBody>
      </p:sp>
      <p:sp>
        <p:nvSpPr>
          <p:cNvPr id="23556" name="Rectangle 4"/>
          <p:cNvSpPr>
            <a:spLocks noGrp="1" noChangeArrowheads="1"/>
          </p:cNvSpPr>
          <p:nvPr>
            <p:ph type="subTitle" idx="1"/>
          </p:nvPr>
        </p:nvSpPr>
        <p:spPr>
          <a:xfrm>
            <a:off x="237462" y="2593075"/>
            <a:ext cx="9124902" cy="800100"/>
          </a:xfrm>
        </p:spPr>
        <p:txBody>
          <a:bodyPr anchor="b"/>
          <a:lstStyle>
            <a:lvl1pPr>
              <a:lnSpc>
                <a:spcPct val="110000"/>
              </a:lnSpc>
              <a:defRPr sz="2600">
                <a:solidFill>
                  <a:schemeClr val="bg1"/>
                </a:solidFill>
              </a:defRPr>
            </a:lvl1pPr>
          </a:lstStyle>
          <a:p>
            <a:pPr lvl="0"/>
            <a:r>
              <a:rPr lang="en-US" altLang="de-DE" noProof="0" dirty="0"/>
              <a:t>Click to edit Master subtitle style</a:t>
            </a:r>
            <a:endParaRPr lang="de-DE" altLang="de-DE" noProof="0" dirty="0"/>
          </a:p>
        </p:txBody>
      </p:sp>
      <p:sp>
        <p:nvSpPr>
          <p:cNvPr id="23564" name="Rectangle 12"/>
          <p:cNvSpPr>
            <a:spLocks noChangeArrowheads="1"/>
          </p:cNvSpPr>
          <p:nvPr userDrawn="1"/>
        </p:nvSpPr>
        <p:spPr bwMode="auto">
          <a:xfrm>
            <a:off x="0" y="6661241"/>
            <a:ext cx="10688638" cy="365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extLst>
      <p:ext uri="{BB962C8B-B14F-4D97-AF65-F5344CB8AC3E}">
        <p14:creationId xmlns:p14="http://schemas.microsoft.com/office/powerpoint/2010/main" val="84861538"/>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numéro de diapositive 2"/>
          <p:cNvSpPr>
            <a:spLocks noGrp="1"/>
          </p:cNvSpPr>
          <p:nvPr>
            <p:ph type="sldNum" sz="quarter" idx="10"/>
          </p:nvPr>
        </p:nvSpPr>
        <p:spPr/>
        <p:txBody>
          <a:bodyPr/>
          <a:lstStyle/>
          <a:p>
            <a:fld id="{290114C8-F7F2-4E05-9CAE-DDD3D22A4BE8}" type="slidenum">
              <a:rPr lang="de-DE" altLang="de-DE" smtClean="0"/>
              <a:pPr/>
              <a:t>‹N°›</a:t>
            </a:fld>
            <a:endParaRPr lang="de-DE" altLang="de-DE" dirty="0"/>
          </a:p>
        </p:txBody>
      </p:sp>
      <p:sp>
        <p:nvSpPr>
          <p:cNvPr id="4" name="Espace réservé du pied de page 3"/>
          <p:cNvSpPr>
            <a:spLocks noGrp="1"/>
          </p:cNvSpPr>
          <p:nvPr>
            <p:ph type="ftr" sz="quarter" idx="11"/>
          </p:nvPr>
        </p:nvSpPr>
        <p:spPr>
          <a:xfrm>
            <a:off x="871789" y="7100754"/>
            <a:ext cx="9407274" cy="276225"/>
          </a:xfrm>
        </p:spPr>
        <p:txBody>
          <a:bodyPr/>
          <a:lstStyle>
            <a:lvl1pPr>
              <a:defRPr sz="1800">
                <a:solidFill>
                  <a:srgbClr val="0000FF"/>
                </a:solidFill>
              </a:defRPr>
            </a:lvl1pPr>
          </a:lstStyle>
          <a:p>
            <a:r>
              <a:rPr lang="de-DE" altLang="de-DE"/>
              <a:t>VACQUIERS  BOULOC  VILLENEUVE LES BOULOC  BASKET</a:t>
            </a:r>
            <a:endParaRPr lang="de-DE" altLang="de-DE" dirty="0"/>
          </a:p>
        </p:txBody>
      </p:sp>
    </p:spTree>
    <p:extLst>
      <p:ext uri="{BB962C8B-B14F-4D97-AF65-F5344CB8AC3E}">
        <p14:creationId xmlns:p14="http://schemas.microsoft.com/office/powerpoint/2010/main" val="1179920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5855" y="799887"/>
            <a:ext cx="9856124" cy="934656"/>
          </a:xfrm>
          <a:prstGeom prst="rect">
            <a:avLst/>
          </a:prstGeom>
        </p:spPr>
        <p:txBody>
          <a:bodyPr/>
          <a:lstStyle>
            <a:lvl1pPr algn="l" rtl="0" eaLnBrk="1" fontAlgn="base" hangingPunct="1">
              <a:lnSpc>
                <a:spcPct val="95000"/>
              </a:lnSpc>
              <a:spcBef>
                <a:spcPct val="0"/>
              </a:spcBef>
              <a:spcAft>
                <a:spcPct val="0"/>
              </a:spcAft>
              <a:defRPr lang="en-GB" sz="2400" b="1">
                <a:solidFill>
                  <a:srgbClr val="44697D"/>
                </a:solidFill>
                <a:latin typeface="+mj-lt"/>
                <a:ea typeface="+mj-ea"/>
                <a:cs typeface="+mj-cs"/>
              </a:defRPr>
            </a:lvl1pPr>
          </a:lstStyle>
          <a:p>
            <a:pPr lvl="0" algn="l" rtl="0" eaLnBrk="0" fontAlgn="base" hangingPunct="0">
              <a:lnSpc>
                <a:spcPct val="95000"/>
              </a:lnSpc>
              <a:spcBef>
                <a:spcPct val="0"/>
              </a:spcBef>
              <a:spcAft>
                <a:spcPct val="0"/>
              </a:spcAft>
            </a:pPr>
            <a:r>
              <a:rPr lang="en-US"/>
              <a:t>Click to edit Master title style</a:t>
            </a:r>
            <a:endParaRPr lang="en-GB"/>
          </a:p>
        </p:txBody>
      </p:sp>
      <p:sp>
        <p:nvSpPr>
          <p:cNvPr id="7" name="Slide Number Placeholder 6"/>
          <p:cNvSpPr>
            <a:spLocks noGrp="1" noChangeArrowheads="1"/>
          </p:cNvSpPr>
          <p:nvPr>
            <p:ph type="sldNum" sz="quarter" idx="4"/>
          </p:nvPr>
        </p:nvSpPr>
        <p:spPr bwMode="auto">
          <a:xfrm>
            <a:off x="414338" y="7151687"/>
            <a:ext cx="45745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defTabSz="1042988">
              <a:lnSpc>
                <a:spcPct val="100000"/>
              </a:lnSpc>
              <a:defRPr sz="900"/>
            </a:lvl1pPr>
          </a:lstStyle>
          <a:p>
            <a:fld id="{290114C8-F7F2-4E05-9CAE-DDD3D22A4BE8}" type="slidenum">
              <a:rPr lang="de-DE" altLang="de-DE"/>
              <a:pPr/>
              <a:t>‹N°›</a:t>
            </a:fld>
            <a:endParaRPr lang="de-DE" altLang="de-DE"/>
          </a:p>
        </p:txBody>
      </p:sp>
      <p:sp>
        <p:nvSpPr>
          <p:cNvPr id="8" name="Rectangle 5"/>
          <p:cNvSpPr>
            <a:spLocks noGrp="1" noChangeArrowheads="1"/>
          </p:cNvSpPr>
          <p:nvPr>
            <p:ph type="ftr" sz="quarter" idx="3"/>
          </p:nvPr>
        </p:nvSpPr>
        <p:spPr bwMode="auto">
          <a:xfrm>
            <a:off x="1751682" y="7100754"/>
            <a:ext cx="7227064"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ctr" defTabSz="1042988">
              <a:lnSpc>
                <a:spcPct val="100000"/>
              </a:lnSpc>
              <a:defRPr sz="900"/>
            </a:lvl1pPr>
          </a:lstStyle>
          <a:p>
            <a:endParaRPr lang="de-DE" altLang="de-DE"/>
          </a:p>
        </p:txBody>
      </p:sp>
      <p:sp>
        <p:nvSpPr>
          <p:cNvPr id="5" name="Content Placeholder 4"/>
          <p:cNvSpPr>
            <a:spLocks noGrp="1"/>
          </p:cNvSpPr>
          <p:nvPr>
            <p:ph sz="quarter" idx="10"/>
          </p:nvPr>
        </p:nvSpPr>
        <p:spPr>
          <a:xfrm>
            <a:off x="414338" y="1762434"/>
            <a:ext cx="9863137" cy="484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Espace réservé du pied de page 3"/>
          <p:cNvSpPr txBox="1">
            <a:spLocks/>
          </p:cNvSpPr>
          <p:nvPr userDrawn="1"/>
        </p:nvSpPr>
        <p:spPr bwMode="auto">
          <a:xfrm>
            <a:off x="871789" y="7100754"/>
            <a:ext cx="9407274"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algn="ctr" defTabSz="1042988" rtl="0" fontAlgn="base">
              <a:lnSpc>
                <a:spcPct val="100000"/>
              </a:lnSpc>
              <a:spcBef>
                <a:spcPct val="0"/>
              </a:spcBef>
              <a:spcAft>
                <a:spcPct val="0"/>
              </a:spcAft>
              <a:defRPr sz="2400" b="1" i="1" kern="1200">
                <a:solidFill>
                  <a:srgbClr val="002060"/>
                </a:solidFill>
                <a:latin typeface="Arial" charset="0"/>
                <a:ea typeface="+mn-ea"/>
                <a:cs typeface="Arial" charset="0"/>
              </a:defRPr>
            </a:lvl1pPr>
            <a:lvl2pPr marL="497845" algn="l" rtl="0" fontAlgn="base">
              <a:spcBef>
                <a:spcPct val="0"/>
              </a:spcBef>
              <a:spcAft>
                <a:spcPct val="0"/>
              </a:spcAft>
              <a:defRPr kern="1200">
                <a:solidFill>
                  <a:schemeClr val="tx1"/>
                </a:solidFill>
                <a:latin typeface="Arial" charset="0"/>
                <a:ea typeface="+mn-ea"/>
                <a:cs typeface="Arial" charset="0"/>
              </a:defRPr>
            </a:lvl2pPr>
            <a:lvl3pPr marL="995690" algn="l" rtl="0" fontAlgn="base">
              <a:spcBef>
                <a:spcPct val="0"/>
              </a:spcBef>
              <a:spcAft>
                <a:spcPct val="0"/>
              </a:spcAft>
              <a:defRPr kern="1200">
                <a:solidFill>
                  <a:schemeClr val="tx1"/>
                </a:solidFill>
                <a:latin typeface="Arial" charset="0"/>
                <a:ea typeface="+mn-ea"/>
                <a:cs typeface="Arial" charset="0"/>
              </a:defRPr>
            </a:lvl3pPr>
            <a:lvl4pPr marL="1493535" algn="l" rtl="0" fontAlgn="base">
              <a:spcBef>
                <a:spcPct val="0"/>
              </a:spcBef>
              <a:spcAft>
                <a:spcPct val="0"/>
              </a:spcAft>
              <a:defRPr kern="1200">
                <a:solidFill>
                  <a:schemeClr val="tx1"/>
                </a:solidFill>
                <a:latin typeface="Arial" charset="0"/>
                <a:ea typeface="+mn-ea"/>
                <a:cs typeface="Arial" charset="0"/>
              </a:defRPr>
            </a:lvl4pPr>
            <a:lvl5pPr marL="1991380" algn="l" rtl="0" fontAlgn="base">
              <a:spcBef>
                <a:spcPct val="0"/>
              </a:spcBef>
              <a:spcAft>
                <a:spcPct val="0"/>
              </a:spcAft>
              <a:defRPr kern="1200">
                <a:solidFill>
                  <a:schemeClr val="tx1"/>
                </a:solidFill>
                <a:latin typeface="Arial" charset="0"/>
                <a:ea typeface="+mn-ea"/>
                <a:cs typeface="Arial" charset="0"/>
              </a:defRPr>
            </a:lvl5pPr>
            <a:lvl6pPr marL="2489225" algn="l" defTabSz="995690" rtl="0" eaLnBrk="1" latinLnBrk="0" hangingPunct="1">
              <a:defRPr kern="1200">
                <a:solidFill>
                  <a:schemeClr val="tx1"/>
                </a:solidFill>
                <a:latin typeface="Arial" charset="0"/>
                <a:ea typeface="+mn-ea"/>
                <a:cs typeface="Arial" charset="0"/>
              </a:defRPr>
            </a:lvl6pPr>
            <a:lvl7pPr marL="2987070" algn="l" defTabSz="995690" rtl="0" eaLnBrk="1" latinLnBrk="0" hangingPunct="1">
              <a:defRPr kern="1200">
                <a:solidFill>
                  <a:schemeClr val="tx1"/>
                </a:solidFill>
                <a:latin typeface="Arial" charset="0"/>
                <a:ea typeface="+mn-ea"/>
                <a:cs typeface="Arial" charset="0"/>
              </a:defRPr>
            </a:lvl7pPr>
            <a:lvl8pPr marL="3484916" algn="l" defTabSz="995690" rtl="0" eaLnBrk="1" latinLnBrk="0" hangingPunct="1">
              <a:defRPr kern="1200">
                <a:solidFill>
                  <a:schemeClr val="tx1"/>
                </a:solidFill>
                <a:latin typeface="Arial" charset="0"/>
                <a:ea typeface="+mn-ea"/>
                <a:cs typeface="Arial" charset="0"/>
              </a:defRPr>
            </a:lvl8pPr>
            <a:lvl9pPr marL="3982761" algn="l" defTabSz="995690" rtl="0" eaLnBrk="1" latinLnBrk="0" hangingPunct="1">
              <a:defRPr kern="1200">
                <a:solidFill>
                  <a:schemeClr val="tx1"/>
                </a:solidFill>
                <a:latin typeface="Arial" charset="0"/>
                <a:ea typeface="+mn-ea"/>
                <a:cs typeface="Arial" charset="0"/>
              </a:defRPr>
            </a:lvl9pPr>
          </a:lstStyle>
          <a:p>
            <a:r>
              <a:rPr lang="de-DE" altLang="de-DE" sz="1800" dirty="0">
                <a:solidFill>
                  <a:srgbClr val="0000CC"/>
                </a:solidFill>
              </a:rPr>
              <a:t>VACQUIERS  BOULOC  VILLENEUVE LES BOULOC  BASKET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88163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14338" y="720725"/>
            <a:ext cx="9864725"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kumimoji="0" lang="en-GB" altLang="de-DE" sz="2800" b="1" i="0" u="none" strike="noStrike" kern="0" cap="none" spc="0" normalizeH="0" baseline="0" noProof="0" dirty="0">
                <a:ln>
                  <a:noFill/>
                </a:ln>
                <a:solidFill>
                  <a:srgbClr val="44697D"/>
                </a:solidFill>
                <a:effectLst/>
                <a:uLnTx/>
                <a:uFillTx/>
                <a:latin typeface="+mj-lt"/>
                <a:cs typeface="Arial"/>
              </a:rPr>
              <a:t>Click to edit Master title style</a:t>
            </a:r>
            <a:endParaRPr lang="de-DE" altLang="de-DE" dirty="0"/>
          </a:p>
        </p:txBody>
      </p:sp>
      <p:sp>
        <p:nvSpPr>
          <p:cNvPr id="1027" name="Rectangle 3"/>
          <p:cNvSpPr>
            <a:spLocks noGrp="1" noChangeArrowheads="1"/>
          </p:cNvSpPr>
          <p:nvPr>
            <p:ph type="body" idx="1"/>
          </p:nvPr>
        </p:nvSpPr>
        <p:spPr bwMode="auto">
          <a:xfrm>
            <a:off x="414338" y="2006600"/>
            <a:ext cx="9864725" cy="472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de-DE" dirty="0"/>
              <a:t>Textmasterformate durch Klicken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sp>
        <p:nvSpPr>
          <p:cNvPr id="2" name="Textfeld 1"/>
          <p:cNvSpPr txBox="1"/>
          <p:nvPr/>
        </p:nvSpPr>
        <p:spPr>
          <a:xfrm>
            <a:off x="11154915" y="144024"/>
            <a:ext cx="184666" cy="352019"/>
          </a:xfrm>
          <a:prstGeom prst="rect">
            <a:avLst/>
          </a:prstGeom>
          <a:noFill/>
        </p:spPr>
        <p:txBody>
          <a:bodyPr wrap="none" rtlCol="0">
            <a:spAutoFit/>
          </a:bodyPr>
          <a:lstStyle/>
          <a:p>
            <a:endParaRPr lang="de-DE" dirty="0"/>
          </a:p>
        </p:txBody>
      </p:sp>
      <p:sp>
        <p:nvSpPr>
          <p:cNvPr id="15" name="Slide Number Placeholder 6"/>
          <p:cNvSpPr>
            <a:spLocks noGrp="1" noChangeArrowheads="1"/>
          </p:cNvSpPr>
          <p:nvPr>
            <p:ph type="sldNum" sz="quarter" idx="4"/>
          </p:nvPr>
        </p:nvSpPr>
        <p:spPr bwMode="auto">
          <a:xfrm>
            <a:off x="414338" y="7151687"/>
            <a:ext cx="45745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defTabSz="1042988">
              <a:lnSpc>
                <a:spcPct val="100000"/>
              </a:lnSpc>
              <a:defRPr sz="900"/>
            </a:lvl1pPr>
          </a:lstStyle>
          <a:p>
            <a:fld id="{290114C8-F7F2-4E05-9CAE-DDD3D22A4BE8}" type="slidenum">
              <a:rPr lang="de-DE" altLang="de-DE"/>
              <a:pPr/>
              <a:t>‹N°›</a:t>
            </a:fld>
            <a:endParaRPr lang="de-DE" altLang="de-DE" dirty="0"/>
          </a:p>
        </p:txBody>
      </p:sp>
      <p:sp>
        <p:nvSpPr>
          <p:cNvPr id="16" name="Rectangle 5"/>
          <p:cNvSpPr>
            <a:spLocks noGrp="1" noChangeArrowheads="1"/>
          </p:cNvSpPr>
          <p:nvPr>
            <p:ph type="ftr" sz="quarter" idx="3"/>
          </p:nvPr>
        </p:nvSpPr>
        <p:spPr bwMode="auto">
          <a:xfrm>
            <a:off x="871789" y="7100754"/>
            <a:ext cx="9407274"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1042988">
              <a:lnSpc>
                <a:spcPct val="100000"/>
              </a:lnSpc>
              <a:defRPr sz="2400" b="1" i="1">
                <a:solidFill>
                  <a:srgbClr val="002060"/>
                </a:solidFill>
              </a:defRPr>
            </a:lvl1pPr>
          </a:lstStyle>
          <a:p>
            <a:r>
              <a:rPr lang="de-DE" altLang="de-DE" dirty="0"/>
              <a:t>VACQUIERS  BOULOC  VILLENEUVE LES BOULOC  BASKET</a:t>
            </a:r>
          </a:p>
        </p:txBody>
      </p:sp>
      <p:pic>
        <p:nvPicPr>
          <p:cNvPr id="13" name="Picture 1" descr="D:\Mes dossiers\Basket\ballon_basket.JPG"/>
          <p:cNvPicPr>
            <a:picLocks noChangeAspect="1" noChangeArrowheads="1"/>
          </p:cNvPicPr>
          <p:nvPr userDrawn="1"/>
        </p:nvPicPr>
        <p:blipFill>
          <a:blip r:embed="rId6">
            <a:lum bright="89000" contrast="-41000"/>
          </a:blip>
          <a:srcRect/>
          <a:stretch>
            <a:fillRect/>
          </a:stretch>
        </p:blipFill>
        <p:spPr bwMode="auto">
          <a:xfrm>
            <a:off x="0" y="0"/>
            <a:ext cx="10693400" cy="6935779"/>
          </a:xfrm>
          <a:prstGeom prst="rect">
            <a:avLst/>
          </a:prstGeom>
          <a:noFill/>
        </p:spPr>
      </p:pic>
    </p:spTree>
  </p:cSld>
  <p:clrMap bg1="lt1" tx1="dk1" bg2="lt2" tx2="dk2" accent1="accent1" accent2="accent2" accent3="accent3" accent4="accent4" accent5="accent5" accent6="accent6" hlink="hlink" folHlink="folHlink"/>
  <p:sldLayoutIdLst>
    <p:sldLayoutId id="2147484363" r:id="rId1"/>
    <p:sldLayoutId id="2147484373" r:id="rId2"/>
    <p:sldLayoutId id="2147484370" r:id="rId3"/>
    <p:sldLayoutId id="2147484374"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042988" rtl="0" eaLnBrk="1" fontAlgn="base" hangingPunct="1">
        <a:lnSpc>
          <a:spcPct val="110000"/>
        </a:lnSpc>
        <a:spcBef>
          <a:spcPct val="0"/>
        </a:spcBef>
        <a:spcAft>
          <a:spcPct val="0"/>
        </a:spcAft>
        <a:defRPr sz="2500">
          <a:solidFill>
            <a:schemeClr val="accent1"/>
          </a:solidFill>
          <a:latin typeface="+mj-lt"/>
          <a:ea typeface="+mj-ea"/>
          <a:cs typeface="+mj-cs"/>
        </a:defRPr>
      </a:lvl1pPr>
      <a:lvl2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2pPr>
      <a:lvl3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3pPr>
      <a:lvl4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4pPr>
      <a:lvl5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5pPr>
      <a:lvl6pPr marL="4572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6pPr>
      <a:lvl7pPr marL="9144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7pPr>
      <a:lvl8pPr marL="13716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8pPr>
      <a:lvl9pPr marL="18288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9pPr>
    </p:titleStyle>
    <p:bodyStyle>
      <a:lvl1pPr algn="l" defTabSz="1042988" rtl="0" eaLnBrk="1" fontAlgn="base" hangingPunct="1">
        <a:lnSpc>
          <a:spcPct val="115000"/>
        </a:lnSpc>
        <a:spcBef>
          <a:spcPct val="0"/>
        </a:spcBef>
        <a:spcAft>
          <a:spcPct val="0"/>
        </a:spcAft>
        <a:defRPr sz="1500">
          <a:solidFill>
            <a:schemeClr val="tx1"/>
          </a:solidFill>
          <a:latin typeface="+mn-lt"/>
          <a:ea typeface="+mn-ea"/>
          <a:cs typeface="+mn-cs"/>
        </a:defRPr>
      </a:lvl1pPr>
      <a:lvl2pPr marL="179388" indent="-177800" algn="l" defTabSz="1042988" rtl="0" eaLnBrk="1" fontAlgn="base" hangingPunct="1">
        <a:lnSpc>
          <a:spcPct val="115000"/>
        </a:lnSpc>
        <a:spcBef>
          <a:spcPct val="0"/>
        </a:spcBef>
        <a:spcAft>
          <a:spcPct val="0"/>
        </a:spcAft>
        <a:buChar char="•"/>
        <a:defRPr sz="1500">
          <a:solidFill>
            <a:schemeClr val="tx1"/>
          </a:solidFill>
          <a:latin typeface="+mn-lt"/>
          <a:cs typeface="+mn-cs"/>
        </a:defRPr>
      </a:lvl2pPr>
      <a:lvl3pPr marL="355600" indent="-174625" algn="l" defTabSz="1042988"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3pPr>
      <a:lvl4pPr marL="538163" indent="-180975" algn="l" defTabSz="1042988"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4pPr>
      <a:lvl5pPr marL="720725" indent="-180975" algn="l" defTabSz="1042988"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5pPr>
      <a:lvl6pPr marL="1177925" indent="-180975" algn="l" defTabSz="1042988"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6pPr>
      <a:lvl7pPr marL="1635125" indent="-180975" algn="l" defTabSz="1042988"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7pPr>
      <a:lvl8pPr marL="2092325" indent="-180975" algn="l" defTabSz="1042988"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8pPr>
      <a:lvl9pPr marL="2549525" indent="-180975" algn="l" defTabSz="1042988"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w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hyperlink" Target="http://resultats.ffbb.com/championnat/b5e6211dcb2d.html?r=200000002706221&amp;d=200000002735430" TargetMode="External"/><Relationship Id="rId3" Type="http://schemas.openxmlformats.org/officeDocument/2006/relationships/hyperlink" Target="http://resultats.ffbb.com/championnat/b5e6211d6a87.html?r=200000002681479&amp;d=200000002735842" TargetMode="External"/><Relationship Id="rId7" Type="http://schemas.openxmlformats.org/officeDocument/2006/relationships/hyperlink" Target="http://resultats.ffbb.com/championnat/1b97268569b.html?r=200000002699195&amp;d=200000002738961" TargetMode="External"/><Relationship Id="rId2" Type="http://schemas.openxmlformats.org/officeDocument/2006/relationships/hyperlink" Target="http://resultats.ffbb.com/championnat/1a87344b48e.html?r=200000002699193&amp;d=200000002738940" TargetMode="External"/><Relationship Id="rId1" Type="http://schemas.openxmlformats.org/officeDocument/2006/relationships/slideLayout" Target="../slideLayouts/slideLayout3.xml"/><Relationship Id="rId6" Type="http://schemas.openxmlformats.org/officeDocument/2006/relationships/hyperlink" Target="http://resultats.ffbb.com/championnat/1683071f122.html?r=1547001000226&amp;d=200000002730028" TargetMode="External"/><Relationship Id="rId5" Type="http://schemas.openxmlformats.org/officeDocument/2006/relationships/hyperlink" Target="http://resultats.ffbb.com/championnat/b5e6211dcbfe.html?r=200000002706430&amp;d=200000002735890" TargetMode="External"/><Relationship Id="rId10" Type="http://schemas.openxmlformats.org/officeDocument/2006/relationships/hyperlink" Target="http://resultats.ffbb.com/championnat/b5e6211dca22.html?r=200000002705954&amp;d=200000002734981" TargetMode="External"/><Relationship Id="rId4" Type="http://schemas.openxmlformats.org/officeDocument/2006/relationships/hyperlink" Target="http://resultats.ffbb.com/championnat/b5e6211dcb2b.html?r=200000002706219&amp;d=200000002735426" TargetMode="External"/><Relationship Id="rId9" Type="http://schemas.openxmlformats.org/officeDocument/2006/relationships/hyperlink" Target="http://resultats.ffbb.com/championnat/b5e6211daa0a.html?r=200000002697738&amp;d=200000002735859"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12120" y="3908964"/>
            <a:ext cx="6152704" cy="806592"/>
          </a:xfrm>
        </p:spPr>
        <p:txBody>
          <a:bodyPr/>
          <a:lstStyle/>
          <a:p>
            <a:r>
              <a:rPr lang="fr-FR" sz="3300" dirty="0"/>
              <a:t>AG du 07 juillet 2022</a:t>
            </a:r>
            <a:endParaRPr lang="en-GB" sz="3300" dirty="0"/>
          </a:p>
        </p:txBody>
      </p:sp>
      <p:pic>
        <p:nvPicPr>
          <p:cNvPr id="7" name="il_fi" descr="http://www.abewy.com/site/assets/images/posts/ffbb_256.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78183" y="5383639"/>
            <a:ext cx="1081657" cy="1112518"/>
          </a:xfrm>
          <a:prstGeom prst="rect">
            <a:avLst/>
          </a:prstGeom>
          <a:noFill/>
          <a:ln>
            <a:noFill/>
          </a:ln>
        </p:spPr>
      </p:pic>
      <p:pic>
        <p:nvPicPr>
          <p:cNvPr id="8" name="Image 7"/>
          <p:cNvPicPr/>
          <p:nvPr/>
        </p:nvPicPr>
        <p:blipFill>
          <a:blip r:embed="rId4">
            <a:extLst>
              <a:ext uri="{28A0092B-C50C-407E-A947-70E740481C1C}">
                <a14:useLocalDpi xmlns:a14="http://schemas.microsoft.com/office/drawing/2010/main" val="0"/>
              </a:ext>
            </a:extLst>
          </a:blip>
          <a:stretch>
            <a:fillRect/>
          </a:stretch>
        </p:blipFill>
        <p:spPr>
          <a:xfrm>
            <a:off x="647158" y="5376019"/>
            <a:ext cx="964962" cy="1095375"/>
          </a:xfrm>
          <a:prstGeom prst="rect">
            <a:avLst/>
          </a:prstGeom>
        </p:spPr>
      </p:pic>
      <p:pic>
        <p:nvPicPr>
          <p:cNvPr id="9" name="Image 8"/>
          <p:cNvPicPr/>
          <p:nvPr/>
        </p:nvPicPr>
        <p:blipFill>
          <a:blip r:embed="rId5">
            <a:extLst>
              <a:ext uri="{28A0092B-C50C-407E-A947-70E740481C1C}">
                <a14:useLocalDpi xmlns:a14="http://schemas.microsoft.com/office/drawing/2010/main" val="0"/>
              </a:ext>
            </a:extLst>
          </a:blip>
          <a:stretch>
            <a:fillRect/>
          </a:stretch>
        </p:blipFill>
        <p:spPr>
          <a:xfrm>
            <a:off x="3570013" y="5383639"/>
            <a:ext cx="986979" cy="1087755"/>
          </a:xfrm>
          <a:prstGeom prst="rect">
            <a:avLst/>
          </a:prstGeom>
        </p:spPr>
      </p:pic>
      <p:pic>
        <p:nvPicPr>
          <p:cNvPr id="10" name="Image 9"/>
          <p:cNvPicPr/>
          <p:nvPr/>
        </p:nvPicPr>
        <p:blipFill>
          <a:blip r:embed="rId6" cstate="print">
            <a:extLst>
              <a:ext uri="{28A0092B-C50C-407E-A947-70E740481C1C}">
                <a14:useLocalDpi xmlns:a14="http://schemas.microsoft.com/office/drawing/2010/main" val="0"/>
              </a:ext>
            </a:extLst>
          </a:blip>
          <a:stretch>
            <a:fillRect/>
          </a:stretch>
        </p:blipFill>
        <p:spPr>
          <a:xfrm>
            <a:off x="2088445" y="5376019"/>
            <a:ext cx="964962" cy="1197610"/>
          </a:xfrm>
          <a:prstGeom prst="rect">
            <a:avLst/>
          </a:prstGeom>
        </p:spPr>
      </p:pic>
      <p:pic>
        <p:nvPicPr>
          <p:cNvPr id="15361" name="Picture 1" descr="D:\Mes dossiers\Basket\Logo VBB.jpg"/>
          <p:cNvPicPr>
            <a:picLocks noChangeAspect="1" noChangeArrowheads="1"/>
          </p:cNvPicPr>
          <p:nvPr/>
        </p:nvPicPr>
        <p:blipFill>
          <a:blip r:embed="rId7"/>
          <a:srcRect/>
          <a:stretch>
            <a:fillRect/>
          </a:stretch>
        </p:blipFill>
        <p:spPr bwMode="auto">
          <a:xfrm>
            <a:off x="4166987" y="477500"/>
            <a:ext cx="3023058" cy="3166653"/>
          </a:xfrm>
          <a:prstGeom prst="rect">
            <a:avLst/>
          </a:prstGeom>
          <a:noFill/>
        </p:spPr>
      </p:pic>
    </p:spTree>
    <p:extLst>
      <p:ext uri="{BB962C8B-B14F-4D97-AF65-F5344CB8AC3E}">
        <p14:creationId xmlns:p14="http://schemas.microsoft.com/office/powerpoint/2010/main" val="6611719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5"/>
          <p:cNvSpPr txBox="1">
            <a:spLocks noChangeArrowheads="1"/>
          </p:cNvSpPr>
          <p:nvPr/>
        </p:nvSpPr>
        <p:spPr bwMode="auto">
          <a:xfrm>
            <a:off x="272905" y="3863614"/>
            <a:ext cx="2673350" cy="1507001"/>
          </a:xfrm>
          <a:prstGeom prst="rect">
            <a:avLst/>
          </a:prstGeom>
          <a:solidFill>
            <a:srgbClr val="FF9900"/>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2663" tIns="53385" rIns="102663" bIns="53385"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9pPr>
          </a:lstStyle>
          <a:p>
            <a:pPr algn="ctr">
              <a:buClrTx/>
              <a:buFontTx/>
              <a:buNone/>
            </a:pPr>
            <a:r>
              <a:rPr lang="fr-FR" altLang="en-US" sz="1800" b="1" dirty="0">
                <a:latin typeface="Arial" charset="0"/>
              </a:rPr>
              <a:t>Manifestations (Fête, Tombola, Chocolats, croissants…)</a:t>
            </a:r>
          </a:p>
          <a:p>
            <a:pPr algn="ctr">
              <a:buClrTx/>
              <a:buFontTx/>
              <a:buNone/>
            </a:pPr>
            <a:r>
              <a:rPr lang="fr-FR" altLang="en-US" b="1" dirty="0">
                <a:latin typeface="Arial" charset="0"/>
              </a:rPr>
              <a:t>8 620 €</a:t>
            </a:r>
          </a:p>
          <a:p>
            <a:pPr algn="ctr">
              <a:buClrTx/>
              <a:buFontTx/>
              <a:buNone/>
            </a:pPr>
            <a:r>
              <a:rPr lang="fr-FR" altLang="en-US" b="1" i="1" dirty="0">
                <a:latin typeface="Arial" charset="0"/>
              </a:rPr>
              <a:t>(12%)</a:t>
            </a:r>
          </a:p>
        </p:txBody>
      </p:sp>
      <p:sp>
        <p:nvSpPr>
          <p:cNvPr id="7174" name="Text Box 6"/>
          <p:cNvSpPr txBox="1">
            <a:spLocks noChangeArrowheads="1"/>
          </p:cNvSpPr>
          <p:nvPr/>
        </p:nvSpPr>
        <p:spPr bwMode="auto">
          <a:xfrm>
            <a:off x="272905" y="2354862"/>
            <a:ext cx="2673350" cy="1508752"/>
          </a:xfrm>
          <a:prstGeom prst="rect">
            <a:avLst/>
          </a:prstGeom>
          <a:solidFill>
            <a:srgbClr val="FF9900"/>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2663" tIns="53385" rIns="102663" bIns="53385"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9pPr>
          </a:lstStyle>
          <a:p>
            <a:pPr algn="ctr">
              <a:buClrTx/>
              <a:buFontTx/>
              <a:buNone/>
            </a:pPr>
            <a:r>
              <a:rPr lang="fr-FR" altLang="en-US" sz="1800" b="1" dirty="0">
                <a:latin typeface="Arial" charset="0"/>
              </a:rPr>
              <a:t>Subvention Communes, Région, Départ., Etat </a:t>
            </a:r>
          </a:p>
          <a:p>
            <a:pPr algn="ctr">
              <a:buClrTx/>
              <a:buFontTx/>
              <a:buNone/>
            </a:pPr>
            <a:r>
              <a:rPr lang="fr-FR" altLang="en-US" b="1" dirty="0">
                <a:latin typeface="Arial" charset="0"/>
              </a:rPr>
              <a:t>17 440 €</a:t>
            </a:r>
          </a:p>
          <a:p>
            <a:pPr algn="ctr">
              <a:buClrTx/>
              <a:buFontTx/>
              <a:buNone/>
            </a:pPr>
            <a:r>
              <a:rPr lang="fr-FR" altLang="en-US" b="1" i="1" dirty="0">
                <a:latin typeface="Arial" charset="0"/>
              </a:rPr>
              <a:t>(24%)</a:t>
            </a:r>
          </a:p>
        </p:txBody>
      </p:sp>
      <p:sp>
        <p:nvSpPr>
          <p:cNvPr id="7171" name="Text Box 3"/>
          <p:cNvSpPr txBox="1">
            <a:spLocks noChangeArrowheads="1"/>
          </p:cNvSpPr>
          <p:nvPr/>
        </p:nvSpPr>
        <p:spPr bwMode="auto">
          <a:xfrm>
            <a:off x="272905" y="1231773"/>
            <a:ext cx="2673350" cy="1123089"/>
          </a:xfrm>
          <a:prstGeom prst="rect">
            <a:avLst/>
          </a:prstGeom>
          <a:solidFill>
            <a:srgbClr val="FF9900"/>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2663" tIns="53385" rIns="102663" bIns="53385"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9pPr>
          </a:lstStyle>
          <a:p>
            <a:pPr algn="ctr">
              <a:buClrTx/>
              <a:buFontTx/>
              <a:buNone/>
            </a:pPr>
            <a:r>
              <a:rPr lang="fr-FR" altLang="en-US" sz="1800" b="1" dirty="0">
                <a:latin typeface="Arial" charset="0"/>
              </a:rPr>
              <a:t>Cotisations</a:t>
            </a:r>
          </a:p>
          <a:p>
            <a:pPr algn="ctr">
              <a:buClrTx/>
              <a:buFontTx/>
              <a:buNone/>
            </a:pPr>
            <a:r>
              <a:rPr lang="fr-FR" altLang="en-US" b="1" dirty="0">
                <a:latin typeface="Arial" charset="0"/>
              </a:rPr>
              <a:t>36 651€</a:t>
            </a:r>
          </a:p>
          <a:p>
            <a:pPr algn="ctr">
              <a:buClrTx/>
              <a:buFontTx/>
              <a:buNone/>
            </a:pPr>
            <a:r>
              <a:rPr lang="fr-FR" altLang="en-US" b="1" i="1" dirty="0">
                <a:latin typeface="Arial" charset="0"/>
              </a:rPr>
              <a:t>  (50%)</a:t>
            </a:r>
          </a:p>
        </p:txBody>
      </p:sp>
      <p:sp>
        <p:nvSpPr>
          <p:cNvPr id="7172" name="Text Box 4"/>
          <p:cNvSpPr txBox="1">
            <a:spLocks noChangeArrowheads="1"/>
          </p:cNvSpPr>
          <p:nvPr/>
        </p:nvSpPr>
        <p:spPr bwMode="auto">
          <a:xfrm>
            <a:off x="272905" y="5370615"/>
            <a:ext cx="2673350" cy="1270551"/>
          </a:xfrm>
          <a:prstGeom prst="rect">
            <a:avLst/>
          </a:prstGeom>
          <a:solidFill>
            <a:srgbClr val="FF9900"/>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2663" tIns="53385" rIns="102663" bIns="53385"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9pPr>
          </a:lstStyle>
          <a:p>
            <a:pPr algn="ctr">
              <a:buClrTx/>
              <a:buFontTx/>
              <a:buNone/>
            </a:pPr>
            <a:r>
              <a:rPr lang="fr-FR" altLang="en-US" sz="1800" b="1" dirty="0">
                <a:latin typeface="Arial" charset="0"/>
              </a:rPr>
              <a:t>Partenariats et sponsors</a:t>
            </a:r>
          </a:p>
          <a:p>
            <a:pPr algn="ctr">
              <a:buClrTx/>
              <a:buFontTx/>
              <a:buNone/>
            </a:pPr>
            <a:r>
              <a:rPr lang="fr-FR" altLang="en-US" sz="2100" b="1" dirty="0">
                <a:latin typeface="Arial" charset="0"/>
              </a:rPr>
              <a:t>9 200 €</a:t>
            </a:r>
          </a:p>
          <a:p>
            <a:pPr algn="ctr">
              <a:buClrTx/>
              <a:buFontTx/>
              <a:buNone/>
            </a:pPr>
            <a:r>
              <a:rPr lang="fr-FR" altLang="en-US" sz="2100" b="1" i="1" dirty="0">
                <a:latin typeface="Arial" charset="0"/>
              </a:rPr>
              <a:t>(13%)</a:t>
            </a:r>
          </a:p>
        </p:txBody>
      </p:sp>
      <p:grpSp>
        <p:nvGrpSpPr>
          <p:cNvPr id="7175" name="Group 7"/>
          <p:cNvGrpSpPr>
            <a:grpSpLocks/>
          </p:cNvGrpSpPr>
          <p:nvPr/>
        </p:nvGrpSpPr>
        <p:grpSpPr bwMode="auto">
          <a:xfrm>
            <a:off x="3609474" y="6368527"/>
            <a:ext cx="6227037" cy="1014046"/>
            <a:chOff x="2692" y="3436"/>
            <a:chExt cx="2166" cy="691"/>
          </a:xfrm>
        </p:grpSpPr>
        <p:pic>
          <p:nvPicPr>
            <p:cNvPr id="717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7" y="3436"/>
              <a:ext cx="1809" cy="69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7" name="Text Box 9"/>
            <p:cNvSpPr txBox="1">
              <a:spLocks noChangeArrowheads="1"/>
            </p:cNvSpPr>
            <p:nvPr/>
          </p:nvSpPr>
          <p:spPr bwMode="auto">
            <a:xfrm>
              <a:off x="2692" y="3767"/>
              <a:ext cx="2166" cy="1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nchorCtr="1">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9pPr>
            </a:lstStyle>
            <a:p>
              <a:pPr>
                <a:buClrTx/>
                <a:buFontTx/>
                <a:buNone/>
              </a:pPr>
              <a:r>
                <a:rPr lang="fr-FR" altLang="en-US" sz="1400" b="1" dirty="0">
                  <a:solidFill>
                    <a:srgbClr val="000066"/>
                  </a:solidFill>
                  <a:latin typeface="Arial" charset="0"/>
                </a:rPr>
                <a:t>Et hors bénévolat qui permet au club de fonctionner</a:t>
              </a:r>
              <a:r>
                <a:rPr lang="fr-FR" altLang="en-US" sz="1800" b="1" dirty="0">
                  <a:solidFill>
                    <a:srgbClr val="000066"/>
                  </a:solidFill>
                  <a:latin typeface="Arial" charset="0"/>
                </a:rPr>
                <a:t> !  </a:t>
              </a:r>
            </a:p>
          </p:txBody>
        </p:sp>
      </p:grpSp>
      <p:sp>
        <p:nvSpPr>
          <p:cNvPr id="13" name="Text Box 2"/>
          <p:cNvSpPr txBox="1">
            <a:spLocks noChangeArrowheads="1"/>
          </p:cNvSpPr>
          <p:nvPr/>
        </p:nvSpPr>
        <p:spPr bwMode="auto">
          <a:xfrm>
            <a:off x="445558" y="168028"/>
            <a:ext cx="10158730" cy="755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defTabSz="1042988" eaLnBrk="1" hangingPunct="1">
              <a:lnSpc>
                <a:spcPct val="95000"/>
              </a:lnSpc>
              <a:defRPr lang="en-GB" sz="2000" b="1">
                <a:solidFill>
                  <a:srgbClr val="44697D"/>
                </a:solidFill>
                <a:latin typeface="+mj-lt"/>
                <a:ea typeface="+mj-ea"/>
                <a:cs typeface="+mj-cs"/>
              </a:defRPr>
            </a:lvl1pPr>
            <a:lvl2pPr defTabSz="1042988" eaLnBrk="1" hangingPunct="1">
              <a:lnSpc>
                <a:spcPct val="110000"/>
              </a:lnSpc>
              <a:defRPr sz="2500">
                <a:solidFill>
                  <a:schemeClr val="accent1"/>
                </a:solidFill>
                <a:latin typeface="Arial" pitchFamily="34" charset="0"/>
                <a:cs typeface="Arial" pitchFamily="34" charset="0"/>
              </a:defRPr>
            </a:lvl2pPr>
            <a:lvl3pPr defTabSz="1042988" eaLnBrk="1" hangingPunct="1">
              <a:lnSpc>
                <a:spcPct val="110000"/>
              </a:lnSpc>
              <a:defRPr sz="2500">
                <a:solidFill>
                  <a:schemeClr val="accent1"/>
                </a:solidFill>
                <a:latin typeface="Arial" pitchFamily="34" charset="0"/>
                <a:cs typeface="Arial" pitchFamily="34" charset="0"/>
              </a:defRPr>
            </a:lvl3pPr>
            <a:lvl4pPr defTabSz="1042988" eaLnBrk="1" hangingPunct="1">
              <a:lnSpc>
                <a:spcPct val="110000"/>
              </a:lnSpc>
              <a:defRPr sz="2500">
                <a:solidFill>
                  <a:schemeClr val="accent1"/>
                </a:solidFill>
                <a:latin typeface="Arial" pitchFamily="34" charset="0"/>
                <a:cs typeface="Arial" pitchFamily="34" charset="0"/>
              </a:defRPr>
            </a:lvl4pPr>
            <a:lvl5pPr defTabSz="1042988" eaLnBrk="1" hangingPunct="1">
              <a:lnSpc>
                <a:spcPct val="110000"/>
              </a:lnSpc>
              <a:defRPr sz="2500">
                <a:solidFill>
                  <a:schemeClr val="accent1"/>
                </a:solidFill>
                <a:latin typeface="Arial" pitchFamily="34" charset="0"/>
                <a:cs typeface="Arial" pitchFamily="34" charset="0"/>
              </a:defRPr>
            </a:lvl5pPr>
            <a:lvl6pPr marL="457200" defTabSz="1042988" fontAlgn="base">
              <a:lnSpc>
                <a:spcPct val="110000"/>
              </a:lnSpc>
              <a:spcBef>
                <a:spcPct val="0"/>
              </a:spcBef>
              <a:spcAft>
                <a:spcPct val="0"/>
              </a:spcAft>
              <a:defRPr sz="2500">
                <a:solidFill>
                  <a:schemeClr val="accent1"/>
                </a:solidFill>
                <a:latin typeface="Arial" pitchFamily="34" charset="0"/>
                <a:cs typeface="Arial" pitchFamily="34" charset="0"/>
              </a:defRPr>
            </a:lvl6pPr>
            <a:lvl7pPr marL="914400" defTabSz="1042988" fontAlgn="base">
              <a:lnSpc>
                <a:spcPct val="110000"/>
              </a:lnSpc>
              <a:spcBef>
                <a:spcPct val="0"/>
              </a:spcBef>
              <a:spcAft>
                <a:spcPct val="0"/>
              </a:spcAft>
              <a:defRPr sz="2500">
                <a:solidFill>
                  <a:schemeClr val="accent1"/>
                </a:solidFill>
                <a:latin typeface="Arial" pitchFamily="34" charset="0"/>
                <a:cs typeface="Arial" pitchFamily="34" charset="0"/>
              </a:defRPr>
            </a:lvl7pPr>
            <a:lvl8pPr marL="1371600" defTabSz="1042988" fontAlgn="base">
              <a:lnSpc>
                <a:spcPct val="110000"/>
              </a:lnSpc>
              <a:spcBef>
                <a:spcPct val="0"/>
              </a:spcBef>
              <a:spcAft>
                <a:spcPct val="0"/>
              </a:spcAft>
              <a:defRPr sz="2500">
                <a:solidFill>
                  <a:schemeClr val="accent1"/>
                </a:solidFill>
                <a:latin typeface="Arial" pitchFamily="34" charset="0"/>
                <a:cs typeface="Arial" pitchFamily="34" charset="0"/>
              </a:defRPr>
            </a:lvl8pPr>
            <a:lvl9pPr marL="1828800" defTabSz="1042988" fontAlgn="base">
              <a:lnSpc>
                <a:spcPct val="110000"/>
              </a:lnSpc>
              <a:spcBef>
                <a:spcPct val="0"/>
              </a:spcBef>
              <a:spcAft>
                <a:spcPct val="0"/>
              </a:spcAft>
              <a:defRPr sz="2500">
                <a:solidFill>
                  <a:schemeClr val="accent1"/>
                </a:solidFill>
                <a:latin typeface="Arial" pitchFamily="34" charset="0"/>
                <a:cs typeface="Arial" pitchFamily="34" charset="0"/>
              </a:defRPr>
            </a:lvl9pPr>
          </a:lstStyle>
          <a:p>
            <a:r>
              <a:rPr lang="fr-FR" dirty="0"/>
              <a:t>3 – Rapport financier – </a:t>
            </a:r>
            <a:r>
              <a:rPr lang="fr-FR" altLang="en-US" u="sng" dirty="0"/>
              <a:t>Principales</a:t>
            </a:r>
            <a:r>
              <a:rPr lang="fr-FR" altLang="en-US" dirty="0"/>
              <a:t> recettes 2021 / 2022</a:t>
            </a:r>
            <a:endParaRPr lang="fr-FR" altLang="en-US" dirty="0">
              <a:solidFill>
                <a:srgbClr val="FF0000"/>
              </a:solidFill>
            </a:endParaRPr>
          </a:p>
        </p:txBody>
      </p:sp>
      <p:graphicFrame>
        <p:nvGraphicFramePr>
          <p:cNvPr id="11" name="Graphique 10"/>
          <p:cNvGraphicFramePr>
            <a:graphicFrameLocks/>
          </p:cNvGraphicFramePr>
          <p:nvPr>
            <p:extLst>
              <p:ext uri="{D42A27DB-BD31-4B8C-83A1-F6EECF244321}">
                <p14:modId xmlns:p14="http://schemas.microsoft.com/office/powerpoint/2010/main" val="936861773"/>
              </p:ext>
            </p:extLst>
          </p:nvPr>
        </p:nvGraphicFramePr>
        <p:xfrm>
          <a:off x="2948407" y="880125"/>
          <a:ext cx="7489825" cy="54884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05962274"/>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additive="repl">
                                        <p:cTn id="6" dur="6" fill="hold">
                                          <p:stCondLst>
                                            <p:cond delay="0"/>
                                          </p:stCondLst>
                                        </p:cTn>
                                        <p:tgtEl>
                                          <p:spTgt spid="7171"/>
                                        </p:tgtEl>
                                        <p:attrNameLst>
                                          <p:attrName>style.visibility</p:attrName>
                                        </p:attrNameLst>
                                      </p:cBhvr>
                                      <p:to>
                                        <p:strVal val="visible"/>
                                      </p:to>
                                    </p:set>
                                    <p:animEffect transition="in" filter="box(in)">
                                      <p:cBhvr additive="repl">
                                        <p:cTn id="7" dur="3000"/>
                                        <p:tgtEl>
                                          <p:spTgt spid="7171"/>
                                        </p:tgtEl>
                                      </p:cBhvr>
                                    </p:animEffect>
                                  </p:childTnLst>
                                </p:cTn>
                              </p:par>
                            </p:childTnLst>
                          </p:cTn>
                        </p:par>
                        <p:par>
                          <p:cTn id="8" fill="hold" nodeType="afterGroup">
                            <p:stCondLst>
                              <p:cond delay="3000"/>
                            </p:stCondLst>
                            <p:childTnLst>
                              <p:par>
                                <p:cTn id="9" presetID="4" presetClass="entr" presetSubtype="16" fill="hold" nodeType="afterEffect">
                                  <p:stCondLst>
                                    <p:cond delay="0"/>
                                  </p:stCondLst>
                                  <p:childTnLst>
                                    <p:set>
                                      <p:cBhvr additive="repl">
                                        <p:cTn id="10" dur="2" fill="hold">
                                          <p:stCondLst>
                                            <p:cond delay="0"/>
                                          </p:stCondLst>
                                        </p:cTn>
                                        <p:tgtEl>
                                          <p:spTgt spid="7172"/>
                                        </p:tgtEl>
                                        <p:attrNameLst>
                                          <p:attrName>style.visibility</p:attrName>
                                        </p:attrNameLst>
                                      </p:cBhvr>
                                      <p:to>
                                        <p:strVal val="visible"/>
                                      </p:to>
                                    </p:set>
                                    <p:animEffect transition="in" filter="box(in)">
                                      <p:cBhvr additive="repl">
                                        <p:cTn id="11" dur="1000"/>
                                        <p:tgtEl>
                                          <p:spTgt spid="7172"/>
                                        </p:tgtEl>
                                      </p:cBhvr>
                                    </p:animEffect>
                                  </p:childTnLst>
                                </p:cTn>
                              </p:par>
                            </p:childTnLst>
                          </p:cTn>
                        </p:par>
                        <p:par>
                          <p:cTn id="12" fill="hold" nodeType="afterGroup">
                            <p:stCondLst>
                              <p:cond delay="4000"/>
                            </p:stCondLst>
                            <p:childTnLst>
                              <p:par>
                                <p:cTn id="13" presetID="4" presetClass="entr" presetSubtype="16" fill="hold" nodeType="afterEffect">
                                  <p:stCondLst>
                                    <p:cond delay="0"/>
                                  </p:stCondLst>
                                  <p:childTnLst>
                                    <p:set>
                                      <p:cBhvr additive="repl">
                                        <p:cTn id="14" dur="2" fill="hold">
                                          <p:stCondLst>
                                            <p:cond delay="0"/>
                                          </p:stCondLst>
                                        </p:cTn>
                                        <p:tgtEl>
                                          <p:spTgt spid="7174"/>
                                        </p:tgtEl>
                                        <p:attrNameLst>
                                          <p:attrName>style.visibility</p:attrName>
                                        </p:attrNameLst>
                                      </p:cBhvr>
                                      <p:to>
                                        <p:strVal val="visible"/>
                                      </p:to>
                                    </p:set>
                                    <p:animEffect transition="in" filter="box(in)">
                                      <p:cBhvr additive="repl">
                                        <p:cTn id="15" dur="1000"/>
                                        <p:tgtEl>
                                          <p:spTgt spid="7174"/>
                                        </p:tgtEl>
                                      </p:cBhvr>
                                    </p:animEffect>
                                  </p:childTnLst>
                                </p:cTn>
                              </p:par>
                            </p:childTnLst>
                          </p:cTn>
                        </p:par>
                        <p:par>
                          <p:cTn id="16" fill="hold" nodeType="afterGroup">
                            <p:stCondLst>
                              <p:cond delay="5000"/>
                            </p:stCondLst>
                            <p:childTnLst>
                              <p:par>
                                <p:cTn id="17" presetID="4" presetClass="entr" presetSubtype="16" fill="hold" nodeType="afterEffect">
                                  <p:stCondLst>
                                    <p:cond delay="0"/>
                                  </p:stCondLst>
                                  <p:childTnLst>
                                    <p:set>
                                      <p:cBhvr additive="repl">
                                        <p:cTn id="18" dur="2" fill="hold">
                                          <p:stCondLst>
                                            <p:cond delay="0"/>
                                          </p:stCondLst>
                                        </p:cTn>
                                        <p:tgtEl>
                                          <p:spTgt spid="7173"/>
                                        </p:tgtEl>
                                        <p:attrNameLst>
                                          <p:attrName>style.visibility</p:attrName>
                                        </p:attrNameLst>
                                      </p:cBhvr>
                                      <p:to>
                                        <p:strVal val="visible"/>
                                      </p:to>
                                    </p:set>
                                    <p:animEffect transition="in" filter="box(in)">
                                      <p:cBhvr additive="repl">
                                        <p:cTn id="19" dur="1000"/>
                                        <p:tgtEl>
                                          <p:spTgt spid="717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nodeType="clickEffect">
                                  <p:stCondLst>
                                    <p:cond delay="0"/>
                                  </p:stCondLst>
                                  <p:childTnLst>
                                    <p:set>
                                      <p:cBhvr additive="repl">
                                        <p:cTn id="23" dur="1" fill="hold">
                                          <p:stCondLst>
                                            <p:cond delay="0"/>
                                          </p:stCondLst>
                                        </p:cTn>
                                        <p:tgtEl>
                                          <p:spTgt spid="7175"/>
                                        </p:tgtEl>
                                        <p:attrNameLst>
                                          <p:attrName>style.visibility</p:attrName>
                                        </p:attrNameLst>
                                      </p:cBhvr>
                                      <p:to>
                                        <p:strVal val="visible"/>
                                      </p:to>
                                    </p:set>
                                    <p:animEffect transition="in" filter="circle(in)">
                                      <p:cBhvr additive="repl">
                                        <p:cTn id="24" dur="20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189362" y="2205606"/>
            <a:ext cx="2435504" cy="971106"/>
          </a:xfrm>
          <a:prstGeom prst="rect">
            <a:avLst/>
          </a:prstGeom>
          <a:solidFill>
            <a:srgbClr val="00CC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2663" tIns="53385" rIns="102663" bIns="53385"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9pPr>
          </a:lstStyle>
          <a:p>
            <a:pPr algn="ctr">
              <a:buClrTx/>
              <a:buFontTx/>
              <a:buNone/>
            </a:pPr>
            <a:r>
              <a:rPr lang="fr-FR" altLang="en-US" b="1" dirty="0">
                <a:latin typeface="Arial" charset="0"/>
              </a:rPr>
              <a:t>Frais Entraîneurs</a:t>
            </a:r>
            <a:br>
              <a:rPr lang="fr-FR" altLang="en-US" sz="2700" b="1" dirty="0">
                <a:latin typeface="Arial" charset="0"/>
              </a:rPr>
            </a:br>
            <a:r>
              <a:rPr lang="fr-FR" altLang="en-US" b="1" dirty="0">
                <a:latin typeface="Arial" charset="0"/>
              </a:rPr>
              <a:t>18 510€</a:t>
            </a:r>
          </a:p>
          <a:p>
            <a:pPr algn="ctr">
              <a:buClrTx/>
              <a:buFontTx/>
              <a:buNone/>
            </a:pPr>
            <a:r>
              <a:rPr lang="fr-FR" altLang="en-US" b="1" i="1" dirty="0">
                <a:latin typeface="Arial" charset="0"/>
              </a:rPr>
              <a:t>(25%)</a:t>
            </a:r>
          </a:p>
        </p:txBody>
      </p:sp>
      <p:sp>
        <p:nvSpPr>
          <p:cNvPr id="8197" name="Text Box 5"/>
          <p:cNvSpPr txBox="1">
            <a:spLocks noChangeArrowheads="1"/>
          </p:cNvSpPr>
          <p:nvPr/>
        </p:nvSpPr>
        <p:spPr bwMode="auto">
          <a:xfrm>
            <a:off x="189362" y="3176712"/>
            <a:ext cx="2435504" cy="950408"/>
          </a:xfrm>
          <a:prstGeom prst="rect">
            <a:avLst/>
          </a:prstGeom>
          <a:solidFill>
            <a:srgbClr val="00CC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2663" tIns="53385" rIns="102663" bIns="53385"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9pPr>
          </a:lstStyle>
          <a:p>
            <a:pPr algn="ctr">
              <a:buClrTx/>
              <a:buFontTx/>
              <a:buNone/>
            </a:pPr>
            <a:r>
              <a:rPr lang="fr-FR" altLang="en-US" b="1" dirty="0">
                <a:latin typeface="Arial" charset="0"/>
              </a:rPr>
              <a:t>  Salaires emploi</a:t>
            </a:r>
          </a:p>
          <a:p>
            <a:pPr algn="ctr"/>
            <a:r>
              <a:rPr lang="fr-FR" altLang="en-US" b="1" dirty="0">
                <a:latin typeface="Arial" charset="0"/>
              </a:rPr>
              <a:t>14 800 €</a:t>
            </a:r>
          </a:p>
          <a:p>
            <a:pPr algn="ctr"/>
            <a:r>
              <a:rPr lang="fr-FR" altLang="en-US" b="1" i="1" dirty="0">
                <a:latin typeface="Arial" charset="0"/>
              </a:rPr>
              <a:t>(20%)</a:t>
            </a:r>
          </a:p>
        </p:txBody>
      </p:sp>
      <p:sp>
        <p:nvSpPr>
          <p:cNvPr id="8196" name="Text Box 4"/>
          <p:cNvSpPr txBox="1">
            <a:spLocks noChangeArrowheads="1"/>
          </p:cNvSpPr>
          <p:nvPr/>
        </p:nvSpPr>
        <p:spPr bwMode="auto">
          <a:xfrm>
            <a:off x="189362" y="1172934"/>
            <a:ext cx="2435504" cy="1032671"/>
          </a:xfrm>
          <a:prstGeom prst="rect">
            <a:avLst/>
          </a:prstGeom>
          <a:solidFill>
            <a:srgbClr val="00CC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2663" tIns="53385" rIns="102663" bIns="53385"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9pPr>
          </a:lstStyle>
          <a:p>
            <a:pPr algn="ctr">
              <a:buClrTx/>
              <a:buFontTx/>
              <a:buNone/>
            </a:pPr>
            <a:r>
              <a:rPr lang="fr-FR" altLang="en-US" b="1" dirty="0">
                <a:latin typeface="Arial" charset="0"/>
              </a:rPr>
              <a:t>Licences </a:t>
            </a:r>
            <a:r>
              <a:rPr lang="fr-FR" altLang="en-US" b="1" dirty="0" err="1">
                <a:latin typeface="Arial" charset="0"/>
              </a:rPr>
              <a:t>engagts</a:t>
            </a:r>
            <a:r>
              <a:rPr lang="fr-FR" altLang="en-US" b="1" dirty="0">
                <a:latin typeface="Arial" charset="0"/>
              </a:rPr>
              <a:t> </a:t>
            </a:r>
            <a:r>
              <a:rPr lang="fr-FR" altLang="en-US" sz="2700" b="1" dirty="0">
                <a:latin typeface="Arial" charset="0"/>
              </a:rPr>
              <a:t> </a:t>
            </a:r>
          </a:p>
          <a:p>
            <a:pPr algn="ctr">
              <a:buClrTx/>
              <a:buFontTx/>
              <a:buNone/>
            </a:pPr>
            <a:r>
              <a:rPr lang="fr-FR" altLang="en-US" b="1" dirty="0">
                <a:latin typeface="Arial" charset="0"/>
              </a:rPr>
              <a:t>22 163€</a:t>
            </a:r>
          </a:p>
          <a:p>
            <a:pPr algn="ctr">
              <a:buClrTx/>
              <a:buFontTx/>
              <a:buNone/>
            </a:pPr>
            <a:r>
              <a:rPr lang="fr-FR" altLang="en-US" b="1" i="1" dirty="0">
                <a:latin typeface="Arial" charset="0"/>
              </a:rPr>
              <a:t>(30%)</a:t>
            </a:r>
          </a:p>
        </p:txBody>
      </p:sp>
      <p:sp>
        <p:nvSpPr>
          <p:cNvPr id="8198" name="Text Box 6"/>
          <p:cNvSpPr txBox="1">
            <a:spLocks noChangeArrowheads="1"/>
          </p:cNvSpPr>
          <p:nvPr/>
        </p:nvSpPr>
        <p:spPr bwMode="auto">
          <a:xfrm>
            <a:off x="189362" y="4127120"/>
            <a:ext cx="2435504" cy="1032672"/>
          </a:xfrm>
          <a:prstGeom prst="rect">
            <a:avLst/>
          </a:prstGeom>
          <a:solidFill>
            <a:srgbClr val="00CC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2663" tIns="53385" rIns="102663" bIns="53385"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9pPr>
          </a:lstStyle>
          <a:p>
            <a:pPr algn="ctr">
              <a:buClrTx/>
              <a:buFontTx/>
              <a:buNone/>
            </a:pPr>
            <a:r>
              <a:rPr lang="fr-FR" altLang="en-US" b="1" dirty="0">
                <a:latin typeface="Arial" charset="0"/>
              </a:rPr>
              <a:t>Arbitrage</a:t>
            </a:r>
          </a:p>
          <a:p>
            <a:pPr algn="ctr">
              <a:buClrTx/>
              <a:buFontTx/>
              <a:buNone/>
            </a:pPr>
            <a:r>
              <a:rPr lang="fr-FR" altLang="en-US" b="1" dirty="0">
                <a:latin typeface="Arial" charset="0"/>
              </a:rPr>
              <a:t>4 950€</a:t>
            </a:r>
          </a:p>
          <a:p>
            <a:pPr algn="ctr">
              <a:buClrTx/>
              <a:buFontTx/>
              <a:buNone/>
            </a:pPr>
            <a:r>
              <a:rPr lang="fr-FR" altLang="en-US" b="1" i="1" dirty="0">
                <a:latin typeface="Arial" charset="0"/>
              </a:rPr>
              <a:t>(7%)</a:t>
            </a:r>
          </a:p>
        </p:txBody>
      </p:sp>
      <p:grpSp>
        <p:nvGrpSpPr>
          <p:cNvPr id="8199" name="Group 7"/>
          <p:cNvGrpSpPr>
            <a:grpSpLocks/>
          </p:cNvGrpSpPr>
          <p:nvPr/>
        </p:nvGrpSpPr>
        <p:grpSpPr bwMode="auto">
          <a:xfrm>
            <a:off x="3255745" y="757803"/>
            <a:ext cx="6604355" cy="1074554"/>
            <a:chOff x="751" y="449"/>
            <a:chExt cx="3492" cy="849"/>
          </a:xfrm>
        </p:grpSpPr>
        <p:pic>
          <p:nvPicPr>
            <p:cNvPr id="820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 y="468"/>
              <a:ext cx="3492" cy="83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01" name="Text Box 9"/>
            <p:cNvSpPr txBox="1">
              <a:spLocks noChangeArrowheads="1"/>
            </p:cNvSpPr>
            <p:nvPr/>
          </p:nvSpPr>
          <p:spPr bwMode="auto">
            <a:xfrm>
              <a:off x="1081" y="449"/>
              <a:ext cx="2547" cy="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nchorCtr="1">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9pPr>
            </a:lstStyle>
            <a:p>
              <a:pPr>
                <a:buClrTx/>
                <a:buFontTx/>
                <a:buNone/>
              </a:pPr>
              <a:r>
                <a:rPr lang="fr-FR" altLang="en-US" sz="1800" b="1" dirty="0">
                  <a:solidFill>
                    <a:srgbClr val="000066"/>
                  </a:solidFill>
                  <a:latin typeface="Arial" charset="0"/>
                </a:rPr>
                <a:t>A périmètre comparable, un niveau de Dépenses en baisse par rapport à la saison dernière</a:t>
              </a:r>
            </a:p>
          </p:txBody>
        </p:sp>
      </p:grpSp>
      <p:sp>
        <p:nvSpPr>
          <p:cNvPr id="13" name="Text Box 2"/>
          <p:cNvSpPr txBox="1">
            <a:spLocks noChangeArrowheads="1"/>
          </p:cNvSpPr>
          <p:nvPr/>
        </p:nvSpPr>
        <p:spPr bwMode="auto">
          <a:xfrm>
            <a:off x="322953" y="69980"/>
            <a:ext cx="10158730" cy="924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defTabSz="1042988" eaLnBrk="1" hangingPunct="1">
              <a:lnSpc>
                <a:spcPct val="95000"/>
              </a:lnSpc>
              <a:defRPr lang="en-GB" sz="2000" b="1">
                <a:solidFill>
                  <a:srgbClr val="44697D"/>
                </a:solidFill>
                <a:latin typeface="+mj-lt"/>
                <a:ea typeface="+mj-ea"/>
                <a:cs typeface="+mj-cs"/>
              </a:defRPr>
            </a:lvl1pPr>
            <a:lvl2pPr defTabSz="1042988" eaLnBrk="1" hangingPunct="1">
              <a:lnSpc>
                <a:spcPct val="110000"/>
              </a:lnSpc>
              <a:defRPr sz="2500">
                <a:solidFill>
                  <a:schemeClr val="accent1"/>
                </a:solidFill>
                <a:latin typeface="Arial" pitchFamily="34" charset="0"/>
                <a:cs typeface="Arial" pitchFamily="34" charset="0"/>
              </a:defRPr>
            </a:lvl2pPr>
            <a:lvl3pPr defTabSz="1042988" eaLnBrk="1" hangingPunct="1">
              <a:lnSpc>
                <a:spcPct val="110000"/>
              </a:lnSpc>
              <a:defRPr sz="2500">
                <a:solidFill>
                  <a:schemeClr val="accent1"/>
                </a:solidFill>
                <a:latin typeface="Arial" pitchFamily="34" charset="0"/>
                <a:cs typeface="Arial" pitchFamily="34" charset="0"/>
              </a:defRPr>
            </a:lvl3pPr>
            <a:lvl4pPr defTabSz="1042988" eaLnBrk="1" hangingPunct="1">
              <a:lnSpc>
                <a:spcPct val="110000"/>
              </a:lnSpc>
              <a:defRPr sz="2500">
                <a:solidFill>
                  <a:schemeClr val="accent1"/>
                </a:solidFill>
                <a:latin typeface="Arial" pitchFamily="34" charset="0"/>
                <a:cs typeface="Arial" pitchFamily="34" charset="0"/>
              </a:defRPr>
            </a:lvl4pPr>
            <a:lvl5pPr defTabSz="1042988" eaLnBrk="1" hangingPunct="1">
              <a:lnSpc>
                <a:spcPct val="110000"/>
              </a:lnSpc>
              <a:defRPr sz="2500">
                <a:solidFill>
                  <a:schemeClr val="accent1"/>
                </a:solidFill>
                <a:latin typeface="Arial" pitchFamily="34" charset="0"/>
                <a:cs typeface="Arial" pitchFamily="34" charset="0"/>
              </a:defRPr>
            </a:lvl5pPr>
            <a:lvl6pPr marL="457200" defTabSz="1042988" fontAlgn="base">
              <a:lnSpc>
                <a:spcPct val="110000"/>
              </a:lnSpc>
              <a:spcBef>
                <a:spcPct val="0"/>
              </a:spcBef>
              <a:spcAft>
                <a:spcPct val="0"/>
              </a:spcAft>
              <a:defRPr sz="2500">
                <a:solidFill>
                  <a:schemeClr val="accent1"/>
                </a:solidFill>
                <a:latin typeface="Arial" pitchFamily="34" charset="0"/>
                <a:cs typeface="Arial" pitchFamily="34" charset="0"/>
              </a:defRPr>
            </a:lvl6pPr>
            <a:lvl7pPr marL="914400" defTabSz="1042988" fontAlgn="base">
              <a:lnSpc>
                <a:spcPct val="110000"/>
              </a:lnSpc>
              <a:spcBef>
                <a:spcPct val="0"/>
              </a:spcBef>
              <a:spcAft>
                <a:spcPct val="0"/>
              </a:spcAft>
              <a:defRPr sz="2500">
                <a:solidFill>
                  <a:schemeClr val="accent1"/>
                </a:solidFill>
                <a:latin typeface="Arial" pitchFamily="34" charset="0"/>
                <a:cs typeface="Arial" pitchFamily="34" charset="0"/>
              </a:defRPr>
            </a:lvl7pPr>
            <a:lvl8pPr marL="1371600" defTabSz="1042988" fontAlgn="base">
              <a:lnSpc>
                <a:spcPct val="110000"/>
              </a:lnSpc>
              <a:spcBef>
                <a:spcPct val="0"/>
              </a:spcBef>
              <a:spcAft>
                <a:spcPct val="0"/>
              </a:spcAft>
              <a:defRPr sz="2500">
                <a:solidFill>
                  <a:schemeClr val="accent1"/>
                </a:solidFill>
                <a:latin typeface="Arial" pitchFamily="34" charset="0"/>
                <a:cs typeface="Arial" pitchFamily="34" charset="0"/>
              </a:defRPr>
            </a:lvl8pPr>
            <a:lvl9pPr marL="1828800" defTabSz="1042988" fontAlgn="base">
              <a:lnSpc>
                <a:spcPct val="110000"/>
              </a:lnSpc>
              <a:spcBef>
                <a:spcPct val="0"/>
              </a:spcBef>
              <a:spcAft>
                <a:spcPct val="0"/>
              </a:spcAft>
              <a:defRPr sz="2500">
                <a:solidFill>
                  <a:schemeClr val="accent1"/>
                </a:solidFill>
                <a:latin typeface="Arial" pitchFamily="34" charset="0"/>
                <a:cs typeface="Arial" pitchFamily="34" charset="0"/>
              </a:defRPr>
            </a:lvl9pPr>
          </a:lstStyle>
          <a:p>
            <a:r>
              <a:rPr lang="fr-FR" dirty="0"/>
              <a:t>3 – Rapport financier – </a:t>
            </a:r>
            <a:r>
              <a:rPr lang="fr-FR" altLang="en-US" u="sng" dirty="0"/>
              <a:t>Principales</a:t>
            </a:r>
            <a:r>
              <a:rPr lang="fr-FR" altLang="en-US" dirty="0"/>
              <a:t> dépenses 2021 / 2022</a:t>
            </a:r>
            <a:endParaRPr lang="fr-FR" altLang="en-US" dirty="0">
              <a:solidFill>
                <a:srgbClr val="FF0000"/>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1685" y="1832356"/>
            <a:ext cx="7759999" cy="5418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6">
            <a:extLst>
              <a:ext uri="{FF2B5EF4-FFF2-40B4-BE49-F238E27FC236}">
                <a16:creationId xmlns:a16="http://schemas.microsoft.com/office/drawing/2014/main" id="{FCE35407-6D58-8EBC-1F90-E93ACAFB39CC}"/>
              </a:ext>
            </a:extLst>
          </p:cNvPr>
          <p:cNvSpPr txBox="1">
            <a:spLocks noChangeArrowheads="1"/>
          </p:cNvSpPr>
          <p:nvPr/>
        </p:nvSpPr>
        <p:spPr bwMode="auto">
          <a:xfrm>
            <a:off x="189362" y="5159791"/>
            <a:ext cx="2435504" cy="1908273"/>
          </a:xfrm>
          <a:prstGeom prst="rect">
            <a:avLst/>
          </a:prstGeom>
          <a:solidFill>
            <a:srgbClr val="00CC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2663" tIns="53385" rIns="102663" bIns="53385"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9pPr>
          </a:lstStyle>
          <a:p>
            <a:pPr algn="ctr">
              <a:buClrTx/>
              <a:buFontTx/>
              <a:buNone/>
            </a:pPr>
            <a:r>
              <a:rPr lang="fr-FR" altLang="en-US" b="1" dirty="0">
                <a:latin typeface="Arial" charset="0"/>
              </a:rPr>
              <a:t>Manifestations (Fête, Tombola, Chocolats, croissants…)</a:t>
            </a:r>
          </a:p>
          <a:p>
            <a:pPr algn="ctr">
              <a:buClrTx/>
              <a:buFontTx/>
              <a:buNone/>
            </a:pPr>
            <a:r>
              <a:rPr lang="fr-FR" altLang="en-US" b="1" dirty="0">
                <a:latin typeface="Arial" charset="0"/>
              </a:rPr>
              <a:t>13 513€</a:t>
            </a:r>
          </a:p>
          <a:p>
            <a:pPr algn="ctr">
              <a:buClrTx/>
              <a:buFontTx/>
              <a:buNone/>
            </a:pPr>
            <a:r>
              <a:rPr lang="fr-FR" altLang="en-US" b="1" i="1" dirty="0">
                <a:latin typeface="Arial" charset="0"/>
              </a:rPr>
              <a:t>(18%)</a:t>
            </a:r>
          </a:p>
        </p:txBody>
      </p:sp>
    </p:spTree>
    <p:extLst>
      <p:ext uri="{BB962C8B-B14F-4D97-AF65-F5344CB8AC3E}">
        <p14:creationId xmlns:p14="http://schemas.microsoft.com/office/powerpoint/2010/main" val="3521035981"/>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additive="repl">
                                        <p:cTn id="6" dur="2" fill="hold">
                                          <p:stCondLst>
                                            <p:cond delay="0"/>
                                          </p:stCondLst>
                                        </p:cTn>
                                        <p:tgtEl>
                                          <p:spTgt spid="8195"/>
                                        </p:tgtEl>
                                        <p:attrNameLst>
                                          <p:attrName>style.visibility</p:attrName>
                                        </p:attrNameLst>
                                      </p:cBhvr>
                                      <p:to>
                                        <p:strVal val="visible"/>
                                      </p:to>
                                    </p:set>
                                    <p:animEffect transition="in" filter="box(in)">
                                      <p:cBhvr additive="repl">
                                        <p:cTn id="7" dur="1000"/>
                                        <p:tgtEl>
                                          <p:spTgt spid="8195"/>
                                        </p:tgtEl>
                                      </p:cBhvr>
                                    </p:animEffect>
                                  </p:childTnLst>
                                </p:cTn>
                              </p:par>
                            </p:childTnLst>
                          </p:cTn>
                        </p:par>
                        <p:par>
                          <p:cTn id="8" fill="hold" nodeType="afterGroup">
                            <p:stCondLst>
                              <p:cond delay="1000"/>
                            </p:stCondLst>
                            <p:childTnLst>
                              <p:par>
                                <p:cTn id="9" presetID="4" presetClass="entr" presetSubtype="16" fill="hold" nodeType="afterEffect">
                                  <p:stCondLst>
                                    <p:cond delay="0"/>
                                  </p:stCondLst>
                                  <p:childTnLst>
                                    <p:set>
                                      <p:cBhvr additive="repl">
                                        <p:cTn id="10" dur="2" fill="hold">
                                          <p:stCondLst>
                                            <p:cond delay="0"/>
                                          </p:stCondLst>
                                        </p:cTn>
                                        <p:tgtEl>
                                          <p:spTgt spid="8196"/>
                                        </p:tgtEl>
                                        <p:attrNameLst>
                                          <p:attrName>style.visibility</p:attrName>
                                        </p:attrNameLst>
                                      </p:cBhvr>
                                      <p:to>
                                        <p:strVal val="visible"/>
                                      </p:to>
                                    </p:set>
                                    <p:animEffect transition="in" filter="box(in)">
                                      <p:cBhvr additive="repl">
                                        <p:cTn id="11" dur="1000"/>
                                        <p:tgtEl>
                                          <p:spTgt spid="8196"/>
                                        </p:tgtEl>
                                      </p:cBhvr>
                                    </p:animEffect>
                                  </p:childTnLst>
                                </p:cTn>
                              </p:par>
                            </p:childTnLst>
                          </p:cTn>
                        </p:par>
                        <p:par>
                          <p:cTn id="12" fill="hold" nodeType="afterGroup">
                            <p:stCondLst>
                              <p:cond delay="2000"/>
                            </p:stCondLst>
                            <p:childTnLst>
                              <p:par>
                                <p:cTn id="13" presetID="4" presetClass="entr" presetSubtype="16" fill="hold" nodeType="afterEffect">
                                  <p:stCondLst>
                                    <p:cond delay="0"/>
                                  </p:stCondLst>
                                  <p:childTnLst>
                                    <p:set>
                                      <p:cBhvr additive="repl">
                                        <p:cTn id="14" dur="2" fill="hold">
                                          <p:stCondLst>
                                            <p:cond delay="0"/>
                                          </p:stCondLst>
                                        </p:cTn>
                                        <p:tgtEl>
                                          <p:spTgt spid="8197"/>
                                        </p:tgtEl>
                                        <p:attrNameLst>
                                          <p:attrName>style.visibility</p:attrName>
                                        </p:attrNameLst>
                                      </p:cBhvr>
                                      <p:to>
                                        <p:strVal val="visible"/>
                                      </p:to>
                                    </p:set>
                                    <p:animEffect transition="in" filter="box(in)">
                                      <p:cBhvr additive="repl">
                                        <p:cTn id="15" dur="1000"/>
                                        <p:tgtEl>
                                          <p:spTgt spid="8197"/>
                                        </p:tgtEl>
                                      </p:cBhvr>
                                    </p:animEffect>
                                  </p:childTnLst>
                                </p:cTn>
                              </p:par>
                            </p:childTnLst>
                          </p:cTn>
                        </p:par>
                        <p:par>
                          <p:cTn id="16" fill="hold" nodeType="afterGroup">
                            <p:stCondLst>
                              <p:cond delay="3000"/>
                            </p:stCondLst>
                            <p:childTnLst>
                              <p:par>
                                <p:cTn id="17" presetID="4" presetClass="entr" presetSubtype="16" fill="hold" nodeType="afterEffect">
                                  <p:stCondLst>
                                    <p:cond delay="0"/>
                                  </p:stCondLst>
                                  <p:childTnLst>
                                    <p:set>
                                      <p:cBhvr additive="repl">
                                        <p:cTn id="18" dur="2" fill="hold">
                                          <p:stCondLst>
                                            <p:cond delay="0"/>
                                          </p:stCondLst>
                                        </p:cTn>
                                        <p:tgtEl>
                                          <p:spTgt spid="8198"/>
                                        </p:tgtEl>
                                        <p:attrNameLst>
                                          <p:attrName>style.visibility</p:attrName>
                                        </p:attrNameLst>
                                      </p:cBhvr>
                                      <p:to>
                                        <p:strVal val="visible"/>
                                      </p:to>
                                    </p:set>
                                    <p:animEffect transition="in" filter="box(in)">
                                      <p:cBhvr additive="repl">
                                        <p:cTn id="19" dur="1000"/>
                                        <p:tgtEl>
                                          <p:spTgt spid="819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nodeType="clickEffect">
                                  <p:stCondLst>
                                    <p:cond delay="0"/>
                                  </p:stCondLst>
                                  <p:childTnLst>
                                    <p:set>
                                      <p:cBhvr additive="repl">
                                        <p:cTn id="23" dur="1" fill="hold">
                                          <p:stCondLst>
                                            <p:cond delay="0"/>
                                          </p:stCondLst>
                                        </p:cTn>
                                        <p:tgtEl>
                                          <p:spTgt spid="8199"/>
                                        </p:tgtEl>
                                        <p:attrNameLst>
                                          <p:attrName>style.visibility</p:attrName>
                                        </p:attrNameLst>
                                      </p:cBhvr>
                                      <p:to>
                                        <p:strVal val="visible"/>
                                      </p:to>
                                    </p:set>
                                    <p:animEffect transition="in" filter="circle(in)">
                                      <p:cBhvr additive="repl">
                                        <p:cTn id="24" dur="2000"/>
                                        <p:tgtEl>
                                          <p:spTgt spid="8199"/>
                                        </p:tgtEl>
                                      </p:cBhvr>
                                    </p:animEffect>
                                  </p:childTnLst>
                                </p:cTn>
                              </p:par>
                            </p:childTnLst>
                          </p:cTn>
                        </p:par>
                        <p:par>
                          <p:cTn id="25" fill="hold">
                            <p:stCondLst>
                              <p:cond delay="2000"/>
                            </p:stCondLst>
                            <p:childTnLst>
                              <p:par>
                                <p:cTn id="26" presetID="4" presetClass="entr" presetSubtype="16" fill="hold" nodeType="afterEffect">
                                  <p:stCondLst>
                                    <p:cond delay="0"/>
                                  </p:stCondLst>
                                  <p:childTnLst>
                                    <p:set>
                                      <p:cBhvr additive="repl">
                                        <p:cTn id="27" dur="2" fill="hold">
                                          <p:stCondLst>
                                            <p:cond delay="0"/>
                                          </p:stCondLst>
                                        </p:cTn>
                                        <p:tgtEl>
                                          <p:spTgt spid="11"/>
                                        </p:tgtEl>
                                        <p:attrNameLst>
                                          <p:attrName>style.visibility</p:attrName>
                                        </p:attrNameLst>
                                      </p:cBhvr>
                                      <p:to>
                                        <p:strVal val="visible"/>
                                      </p:to>
                                    </p:set>
                                    <p:animEffect transition="in" filter="box(in)">
                                      <p:cBhvr additive="repl">
                                        <p:cTn id="2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3"/>
          </p:nvPr>
        </p:nvSpPr>
        <p:spPr/>
        <p:txBody>
          <a:bodyPr/>
          <a:lstStyle/>
          <a:p>
            <a:endParaRPr lang="de-DE" altLang="de-DE" dirty="0"/>
          </a:p>
        </p:txBody>
      </p:sp>
      <p:sp>
        <p:nvSpPr>
          <p:cNvPr id="6" name="Slide Number Placeholder 3"/>
          <p:cNvSpPr>
            <a:spLocks noGrp="1"/>
          </p:cNvSpPr>
          <p:nvPr>
            <p:ph type="sldNum" sz="quarter" idx="4"/>
          </p:nvPr>
        </p:nvSpPr>
        <p:spPr>
          <a:xfrm>
            <a:off x="414338" y="7151687"/>
            <a:ext cx="457450" cy="238125"/>
          </a:xfrm>
        </p:spPr>
        <p:txBody>
          <a:bodyPr anchor="ctr"/>
          <a:lstStyle/>
          <a:p>
            <a:pPr algn="ctr"/>
            <a:r>
              <a:rPr lang="de-DE" altLang="de-DE" sz="1000" dirty="0">
                <a:solidFill>
                  <a:srgbClr val="000000"/>
                </a:solidFill>
              </a:rPr>
              <a:t>Page </a:t>
            </a:r>
            <a:fld id="{290114C8-F7F2-4E05-9CAE-DDD3D22A4BE8}" type="slidenum">
              <a:rPr lang="de-DE" altLang="de-DE" sz="1000" smtClean="0">
                <a:solidFill>
                  <a:srgbClr val="000000"/>
                </a:solidFill>
              </a:rPr>
              <a:pPr algn="ctr"/>
              <a:t>12</a:t>
            </a:fld>
            <a:endParaRPr lang="de-DE" altLang="de-DE" sz="1000" dirty="0">
              <a:solidFill>
                <a:srgbClr val="000000"/>
              </a:solidFill>
            </a:endParaRPr>
          </a:p>
        </p:txBody>
      </p:sp>
      <p:sp>
        <p:nvSpPr>
          <p:cNvPr id="7" name="Titre 1"/>
          <p:cNvSpPr txBox="1">
            <a:spLocks/>
          </p:cNvSpPr>
          <p:nvPr/>
        </p:nvSpPr>
        <p:spPr bwMode="auto">
          <a:xfrm>
            <a:off x="414338" y="224680"/>
            <a:ext cx="9856124" cy="50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1042988" rtl="0" eaLnBrk="1" fontAlgn="base" hangingPunct="1">
              <a:lnSpc>
                <a:spcPct val="95000"/>
              </a:lnSpc>
              <a:spcBef>
                <a:spcPct val="0"/>
              </a:spcBef>
              <a:spcAft>
                <a:spcPct val="0"/>
              </a:spcAft>
              <a:defRPr lang="en-GB" sz="2400" b="1">
                <a:solidFill>
                  <a:srgbClr val="44697D"/>
                </a:solidFill>
                <a:latin typeface="+mj-lt"/>
                <a:ea typeface="+mj-ea"/>
                <a:cs typeface="+mj-cs"/>
              </a:defRPr>
            </a:lvl1pPr>
            <a:lvl2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2pPr>
            <a:lvl3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3pPr>
            <a:lvl4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4pPr>
            <a:lvl5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5pPr>
            <a:lvl6pPr marL="4572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6pPr>
            <a:lvl7pPr marL="9144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7pPr>
            <a:lvl8pPr marL="13716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8pPr>
            <a:lvl9pPr marL="18288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9pPr>
          </a:lstStyle>
          <a:p>
            <a:r>
              <a:rPr lang="fr-FR" sz="2000" dirty="0"/>
              <a:t>3. – Budget BILAN saison 2021  – 2022  -  </a:t>
            </a:r>
            <a:r>
              <a:rPr lang="fr-FR" sz="2000" u="sng" dirty="0"/>
              <a:t>Comparatif Prévu / Réalisé</a:t>
            </a:r>
            <a:endParaRPr lang="en-US" sz="2000" u="sng" dirty="0">
              <a:solidFill>
                <a:srgbClr val="FF0000"/>
              </a:solidFill>
            </a:endParaRPr>
          </a:p>
        </p:txBody>
      </p:sp>
      <p:pic>
        <p:nvPicPr>
          <p:cNvPr id="5" name="Image 4">
            <a:extLst>
              <a:ext uri="{FF2B5EF4-FFF2-40B4-BE49-F238E27FC236}">
                <a16:creationId xmlns:a16="http://schemas.microsoft.com/office/drawing/2014/main" id="{DA5A620E-DCA7-DBCA-E423-6293F85C8C75}"/>
              </a:ext>
            </a:extLst>
          </p:cNvPr>
          <p:cNvPicPr>
            <a:picLocks noChangeAspect="1"/>
          </p:cNvPicPr>
          <p:nvPr/>
        </p:nvPicPr>
        <p:blipFill>
          <a:blip r:embed="rId2"/>
          <a:stretch>
            <a:fillRect/>
          </a:stretch>
        </p:blipFill>
        <p:spPr>
          <a:xfrm>
            <a:off x="448664" y="668024"/>
            <a:ext cx="9288463" cy="6432730"/>
          </a:xfrm>
          <a:prstGeom prst="rect">
            <a:avLst/>
          </a:prstGeom>
        </p:spPr>
      </p:pic>
    </p:spTree>
    <p:extLst>
      <p:ext uri="{BB962C8B-B14F-4D97-AF65-F5344CB8AC3E}">
        <p14:creationId xmlns:p14="http://schemas.microsoft.com/office/powerpoint/2010/main" val="148350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3"/>
          </p:nvPr>
        </p:nvSpPr>
        <p:spPr/>
        <p:txBody>
          <a:bodyPr/>
          <a:lstStyle/>
          <a:p>
            <a:endParaRPr lang="de-DE" altLang="de-DE"/>
          </a:p>
        </p:txBody>
      </p:sp>
      <p:sp>
        <p:nvSpPr>
          <p:cNvPr id="6" name="Slide Number Placeholder 3"/>
          <p:cNvSpPr>
            <a:spLocks noGrp="1"/>
          </p:cNvSpPr>
          <p:nvPr>
            <p:ph type="sldNum" sz="quarter" idx="4"/>
          </p:nvPr>
        </p:nvSpPr>
        <p:spPr>
          <a:xfrm>
            <a:off x="414338" y="7151687"/>
            <a:ext cx="457450" cy="238125"/>
          </a:xfrm>
        </p:spPr>
        <p:txBody>
          <a:bodyPr anchor="ctr"/>
          <a:lstStyle/>
          <a:p>
            <a:pPr algn="ctr"/>
            <a:r>
              <a:rPr lang="de-DE" altLang="de-DE" sz="1000" dirty="0"/>
              <a:t>Page </a:t>
            </a:r>
            <a:fld id="{290114C8-F7F2-4E05-9CAE-DDD3D22A4BE8}" type="slidenum">
              <a:rPr lang="de-DE" altLang="de-DE" sz="1000" smtClean="0"/>
              <a:pPr algn="ctr"/>
              <a:t>13</a:t>
            </a:fld>
            <a:endParaRPr lang="de-DE" altLang="de-DE" sz="1000" dirty="0"/>
          </a:p>
        </p:txBody>
      </p:sp>
      <p:sp>
        <p:nvSpPr>
          <p:cNvPr id="7" name="Titre 1"/>
          <p:cNvSpPr txBox="1">
            <a:spLocks/>
          </p:cNvSpPr>
          <p:nvPr/>
        </p:nvSpPr>
        <p:spPr bwMode="auto">
          <a:xfrm>
            <a:off x="1925620" y="3216567"/>
            <a:ext cx="6960196" cy="50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1042988" rtl="0" eaLnBrk="1" fontAlgn="base" hangingPunct="1">
              <a:lnSpc>
                <a:spcPct val="95000"/>
              </a:lnSpc>
              <a:spcBef>
                <a:spcPct val="0"/>
              </a:spcBef>
              <a:spcAft>
                <a:spcPct val="0"/>
              </a:spcAft>
              <a:defRPr lang="en-GB" sz="2400" b="1">
                <a:solidFill>
                  <a:srgbClr val="44697D"/>
                </a:solidFill>
                <a:latin typeface="+mj-lt"/>
                <a:ea typeface="+mj-ea"/>
                <a:cs typeface="+mj-cs"/>
              </a:defRPr>
            </a:lvl1pPr>
            <a:lvl2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2pPr>
            <a:lvl3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3pPr>
            <a:lvl4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4pPr>
            <a:lvl5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5pPr>
            <a:lvl6pPr marL="4572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6pPr>
            <a:lvl7pPr marL="9144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7pPr>
            <a:lvl8pPr marL="13716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8pPr>
            <a:lvl9pPr marL="18288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9pPr>
          </a:lstStyle>
          <a:p>
            <a:pPr algn="ctr"/>
            <a:r>
              <a:rPr lang="fr-FR" sz="3600" dirty="0"/>
              <a:t>Et la SAISON  2022 – 2023 ?</a:t>
            </a:r>
            <a:endParaRPr lang="en-US" sz="3600" dirty="0"/>
          </a:p>
        </p:txBody>
      </p:sp>
    </p:spTree>
    <p:extLst>
      <p:ext uri="{BB962C8B-B14F-4D97-AF65-F5344CB8AC3E}">
        <p14:creationId xmlns:p14="http://schemas.microsoft.com/office/powerpoint/2010/main" val="325801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
          </p:nvPr>
        </p:nvSpPr>
        <p:spPr>
          <a:xfrm>
            <a:off x="414338" y="7151687"/>
            <a:ext cx="457450" cy="238125"/>
          </a:xfrm>
        </p:spPr>
        <p:txBody>
          <a:bodyPr anchor="ctr"/>
          <a:lstStyle/>
          <a:p>
            <a:pPr algn="ctr"/>
            <a:r>
              <a:rPr lang="de-DE" altLang="de-DE" sz="1000" dirty="0"/>
              <a:t>Page </a:t>
            </a:r>
            <a:fld id="{290114C8-F7F2-4E05-9CAE-DDD3D22A4BE8}" type="slidenum">
              <a:rPr lang="de-DE" altLang="de-DE" sz="1000" smtClean="0"/>
              <a:pPr algn="ctr"/>
              <a:t>14</a:t>
            </a:fld>
            <a:endParaRPr lang="de-DE" altLang="de-DE" sz="1000" dirty="0"/>
          </a:p>
        </p:txBody>
      </p:sp>
      <p:sp>
        <p:nvSpPr>
          <p:cNvPr id="109" name="Text Box 6"/>
          <p:cNvSpPr txBox="1">
            <a:spLocks noChangeArrowheads="1"/>
          </p:cNvSpPr>
          <p:nvPr/>
        </p:nvSpPr>
        <p:spPr bwMode="auto">
          <a:xfrm>
            <a:off x="2699262" y="2645638"/>
            <a:ext cx="1371600" cy="314325"/>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FR" altLang="fr-FR" sz="1400" b="1"/>
              <a:t> Groupe MINI</a:t>
            </a:r>
            <a:endParaRPr lang="en-GB" altLang="fr-FR" sz="800" b="1"/>
          </a:p>
        </p:txBody>
      </p:sp>
      <p:sp>
        <p:nvSpPr>
          <p:cNvPr id="110" name="Text Box 7"/>
          <p:cNvSpPr txBox="1">
            <a:spLocks noChangeArrowheads="1"/>
          </p:cNvSpPr>
          <p:nvPr/>
        </p:nvSpPr>
        <p:spPr bwMode="auto">
          <a:xfrm>
            <a:off x="5202749" y="2645638"/>
            <a:ext cx="1676400" cy="314325"/>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FR" altLang="fr-FR" sz="1400" b="1"/>
              <a:t> Groupe JEUNES</a:t>
            </a:r>
            <a:endParaRPr lang="en-GB" altLang="fr-FR" sz="800" b="1"/>
          </a:p>
        </p:txBody>
      </p:sp>
      <p:sp>
        <p:nvSpPr>
          <p:cNvPr id="111" name="Text Box 8"/>
          <p:cNvSpPr txBox="1">
            <a:spLocks noChangeArrowheads="1"/>
          </p:cNvSpPr>
          <p:nvPr/>
        </p:nvSpPr>
        <p:spPr bwMode="auto">
          <a:xfrm>
            <a:off x="7774499" y="2645638"/>
            <a:ext cx="1676400" cy="314325"/>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FR" altLang="fr-FR" sz="1400" b="1"/>
              <a:t> Groupe SENIOR</a:t>
            </a:r>
            <a:endParaRPr lang="en-GB" altLang="fr-FR" sz="800" b="1"/>
          </a:p>
        </p:txBody>
      </p:sp>
      <p:sp>
        <p:nvSpPr>
          <p:cNvPr id="112" name="Text Box 11"/>
          <p:cNvSpPr txBox="1">
            <a:spLocks noChangeArrowheads="1"/>
          </p:cNvSpPr>
          <p:nvPr/>
        </p:nvSpPr>
        <p:spPr bwMode="auto">
          <a:xfrm>
            <a:off x="3086612" y="3215551"/>
            <a:ext cx="1336675" cy="284162"/>
          </a:xfrm>
          <a:prstGeom prst="rect">
            <a:avLst/>
          </a:prstGeom>
          <a:solidFill>
            <a:srgbClr val="FFCC66"/>
          </a:solidFill>
          <a:ln w="9525">
            <a:solidFill>
              <a:schemeClr val="tx1"/>
            </a:solidFill>
            <a:miter lim="800000"/>
            <a:headEnd/>
            <a:tailEnd/>
          </a:ln>
        </p:spPr>
        <p:txBody>
          <a:bodyPr lIns="36000" rIns="3600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200" b="1" dirty="0">
                <a:solidFill>
                  <a:srgbClr val="0000FF"/>
                </a:solidFill>
              </a:rPr>
              <a:t>U7 </a:t>
            </a:r>
            <a:r>
              <a:rPr lang="fr-FR" altLang="fr-FR" sz="1100" b="1" dirty="0" err="1">
                <a:solidFill>
                  <a:srgbClr val="0000FF"/>
                </a:solidFill>
              </a:rPr>
              <a:t>Baby’s</a:t>
            </a:r>
            <a:endParaRPr lang="en-GB" altLang="fr-FR" sz="300" b="1" dirty="0">
              <a:solidFill>
                <a:srgbClr val="0000FF"/>
              </a:solidFill>
            </a:endParaRPr>
          </a:p>
        </p:txBody>
      </p:sp>
      <p:sp>
        <p:nvSpPr>
          <p:cNvPr id="113" name="Text Box 12"/>
          <p:cNvSpPr txBox="1">
            <a:spLocks noChangeArrowheads="1"/>
          </p:cNvSpPr>
          <p:nvPr/>
        </p:nvSpPr>
        <p:spPr bwMode="auto">
          <a:xfrm>
            <a:off x="3075499" y="3705361"/>
            <a:ext cx="1350963" cy="276225"/>
          </a:xfrm>
          <a:prstGeom prst="rect">
            <a:avLst/>
          </a:prstGeom>
          <a:solidFill>
            <a:srgbClr val="FFCC66"/>
          </a:solidFill>
          <a:ln w="9525">
            <a:solidFill>
              <a:schemeClr val="tx1"/>
            </a:solidFill>
            <a:miter lim="800000"/>
            <a:headEnd/>
            <a:tailEnd/>
          </a:ln>
        </p:spPr>
        <p:txBody>
          <a:bodyPr lIns="36000" rIns="3600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200" b="1" dirty="0">
                <a:solidFill>
                  <a:srgbClr val="0000FF"/>
                </a:solidFill>
              </a:rPr>
              <a:t>U9 </a:t>
            </a:r>
            <a:r>
              <a:rPr lang="fr-FR" altLang="fr-FR" sz="1100" b="1" dirty="0">
                <a:solidFill>
                  <a:srgbClr val="0000FF"/>
                </a:solidFill>
              </a:rPr>
              <a:t>Mini Pouss1</a:t>
            </a:r>
            <a:endParaRPr lang="en-GB" altLang="fr-FR" sz="700" b="1" dirty="0">
              <a:solidFill>
                <a:srgbClr val="0000FF"/>
              </a:solidFill>
            </a:endParaRPr>
          </a:p>
        </p:txBody>
      </p:sp>
      <p:sp>
        <p:nvSpPr>
          <p:cNvPr id="114" name="Text Box 13"/>
          <p:cNvSpPr txBox="1">
            <a:spLocks noChangeArrowheads="1"/>
          </p:cNvSpPr>
          <p:nvPr/>
        </p:nvSpPr>
        <p:spPr bwMode="auto">
          <a:xfrm>
            <a:off x="3075499" y="4197391"/>
            <a:ext cx="1350963" cy="276225"/>
          </a:xfrm>
          <a:prstGeom prst="rect">
            <a:avLst/>
          </a:prstGeom>
          <a:solidFill>
            <a:srgbClr val="FFCC66"/>
          </a:solidFill>
          <a:ln w="9525">
            <a:solidFill>
              <a:schemeClr val="tx1"/>
            </a:solidFill>
            <a:miter lim="800000"/>
            <a:headEnd/>
            <a:tailEnd/>
          </a:ln>
        </p:spPr>
        <p:txBody>
          <a:bodyPr lIns="36000" rIns="3600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200" b="1" dirty="0">
                <a:solidFill>
                  <a:srgbClr val="0000FF"/>
                </a:solidFill>
              </a:rPr>
              <a:t>U9 </a:t>
            </a:r>
            <a:r>
              <a:rPr lang="fr-FR" altLang="fr-FR" sz="1100" b="1" dirty="0">
                <a:solidFill>
                  <a:srgbClr val="0000FF"/>
                </a:solidFill>
              </a:rPr>
              <a:t>Mini Pouss2</a:t>
            </a:r>
            <a:endParaRPr lang="en-GB" altLang="fr-FR" sz="500" b="1" dirty="0">
              <a:solidFill>
                <a:srgbClr val="0000FF"/>
              </a:solidFill>
            </a:endParaRPr>
          </a:p>
        </p:txBody>
      </p:sp>
      <p:sp>
        <p:nvSpPr>
          <p:cNvPr id="115" name="Text Box 14"/>
          <p:cNvSpPr txBox="1">
            <a:spLocks noChangeArrowheads="1"/>
          </p:cNvSpPr>
          <p:nvPr/>
        </p:nvSpPr>
        <p:spPr bwMode="auto">
          <a:xfrm>
            <a:off x="3075499" y="4683082"/>
            <a:ext cx="1350963" cy="277813"/>
          </a:xfrm>
          <a:prstGeom prst="rect">
            <a:avLst/>
          </a:prstGeom>
          <a:solidFill>
            <a:srgbClr val="FFCC66"/>
          </a:solidFill>
          <a:ln w="9525">
            <a:solidFill>
              <a:schemeClr val="tx1"/>
            </a:solidFill>
            <a:miter lim="800000"/>
            <a:headEnd/>
            <a:tailEnd/>
          </a:ln>
        </p:spPr>
        <p:txBody>
          <a:bodyPr lIns="36000" rIns="3600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200" b="1" dirty="0">
                <a:solidFill>
                  <a:srgbClr val="0000FF"/>
                </a:solidFill>
              </a:rPr>
              <a:t>U11M1 </a:t>
            </a:r>
            <a:r>
              <a:rPr lang="fr-FR" altLang="fr-FR" sz="1100" b="1" dirty="0">
                <a:solidFill>
                  <a:srgbClr val="0000FF"/>
                </a:solidFill>
              </a:rPr>
              <a:t>Poussins</a:t>
            </a:r>
            <a:endParaRPr lang="en-GB" altLang="fr-FR" sz="1100" b="1" dirty="0">
              <a:solidFill>
                <a:srgbClr val="0000FF"/>
              </a:solidFill>
            </a:endParaRPr>
          </a:p>
        </p:txBody>
      </p:sp>
      <p:sp>
        <p:nvSpPr>
          <p:cNvPr id="116" name="Text Box 15"/>
          <p:cNvSpPr txBox="1">
            <a:spLocks noChangeArrowheads="1"/>
          </p:cNvSpPr>
          <p:nvPr/>
        </p:nvSpPr>
        <p:spPr bwMode="auto">
          <a:xfrm>
            <a:off x="3075499" y="5172338"/>
            <a:ext cx="1350963" cy="276999"/>
          </a:xfrm>
          <a:prstGeom prst="rect">
            <a:avLst/>
          </a:prstGeom>
          <a:solidFill>
            <a:srgbClr val="FFCC66"/>
          </a:solidFill>
          <a:ln w="9525">
            <a:solidFill>
              <a:schemeClr val="tx1"/>
            </a:solidFill>
            <a:miter lim="800000"/>
            <a:headEnd/>
            <a:tailEnd/>
          </a:ln>
          <a:effectLst/>
        </p:spPr>
        <p:txBody>
          <a:bodyPr lIns="36000" rIns="36000">
            <a:spAutoFit/>
          </a:bodyPr>
          <a:lstStyle>
            <a:defPPr>
              <a:defRPr lang="en-US"/>
            </a:defPPr>
            <a:lvl1pPr eaLnBrk="1" hangingPunct="1">
              <a:spcBef>
                <a:spcPts val="0"/>
              </a:spcBef>
              <a:defRPr sz="1100" b="1">
                <a:solidFill>
                  <a:srgbClr val="0000FF"/>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fr-FR" altLang="fr-FR" sz="1200" dirty="0"/>
              <a:t>U11F1</a:t>
            </a:r>
            <a:r>
              <a:rPr lang="fr-FR" altLang="fr-FR" dirty="0"/>
              <a:t> Poussines</a:t>
            </a:r>
            <a:endParaRPr lang="en-GB" altLang="fr-FR" dirty="0"/>
          </a:p>
        </p:txBody>
      </p:sp>
      <p:sp>
        <p:nvSpPr>
          <p:cNvPr id="117" name="Text Box 16"/>
          <p:cNvSpPr txBox="1">
            <a:spLocks noChangeArrowheads="1"/>
          </p:cNvSpPr>
          <p:nvPr/>
        </p:nvSpPr>
        <p:spPr bwMode="auto">
          <a:xfrm>
            <a:off x="5577399" y="3215551"/>
            <a:ext cx="1362075" cy="276999"/>
          </a:xfrm>
          <a:prstGeom prst="rect">
            <a:avLst/>
          </a:prstGeom>
          <a:solidFill>
            <a:srgbClr val="FFCC66"/>
          </a:solidFill>
          <a:ln w="9525">
            <a:solidFill>
              <a:schemeClr val="tx1"/>
            </a:solidFill>
            <a:miter lim="800000"/>
            <a:headEnd/>
            <a:tailEnd/>
          </a:ln>
        </p:spPr>
        <p:txBody>
          <a:bodyPr lIns="36000" rIns="3600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200" b="1" dirty="0">
                <a:solidFill>
                  <a:srgbClr val="0000FF"/>
                </a:solidFill>
              </a:rPr>
              <a:t>U13F</a:t>
            </a:r>
            <a:r>
              <a:rPr lang="fr-FR" altLang="fr-FR" sz="1100" b="1" dirty="0">
                <a:solidFill>
                  <a:srgbClr val="0000FF"/>
                </a:solidFill>
              </a:rPr>
              <a:t> Benjamine</a:t>
            </a:r>
            <a:endParaRPr lang="en-GB" altLang="fr-FR" sz="500" b="1" dirty="0">
              <a:solidFill>
                <a:srgbClr val="0000FF"/>
              </a:solidFill>
            </a:endParaRPr>
          </a:p>
        </p:txBody>
      </p:sp>
      <p:sp>
        <p:nvSpPr>
          <p:cNvPr id="119" name="Text Box 18"/>
          <p:cNvSpPr txBox="1">
            <a:spLocks noChangeArrowheads="1"/>
          </p:cNvSpPr>
          <p:nvPr/>
        </p:nvSpPr>
        <p:spPr bwMode="auto">
          <a:xfrm>
            <a:off x="5577399" y="4168510"/>
            <a:ext cx="1362075" cy="276999"/>
          </a:xfrm>
          <a:prstGeom prst="rect">
            <a:avLst/>
          </a:prstGeom>
          <a:solidFill>
            <a:srgbClr val="FFCC66"/>
          </a:solidFill>
          <a:ln w="9525">
            <a:solidFill>
              <a:schemeClr val="tx1"/>
            </a:solidFill>
            <a:miter lim="800000"/>
            <a:headEnd/>
            <a:tailEnd/>
          </a:ln>
        </p:spPr>
        <p:txBody>
          <a:bodyPr lIns="36000" rIns="3600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1200" b="1" i="0" u="none" strike="noStrike" kern="1200" cap="none" spc="0" normalizeH="0" baseline="0" noProof="0" dirty="0">
                <a:ln>
                  <a:noFill/>
                </a:ln>
                <a:solidFill>
                  <a:srgbClr val="0000FF"/>
                </a:solidFill>
                <a:effectLst/>
                <a:uLnTx/>
                <a:uFillTx/>
                <a:latin typeface="Arial" charset="0"/>
                <a:ea typeface="+mn-ea"/>
                <a:cs typeface="Arial" charset="0"/>
              </a:rPr>
              <a:t>U15F </a:t>
            </a:r>
            <a:r>
              <a:rPr kumimoji="0" lang="fr-FR" altLang="fr-FR" sz="1100" b="1" i="0" u="none" strike="noStrike" kern="1200" cap="none" spc="0" normalizeH="0" baseline="0" noProof="0" dirty="0">
                <a:ln>
                  <a:noFill/>
                </a:ln>
                <a:solidFill>
                  <a:srgbClr val="0000FF"/>
                </a:solidFill>
                <a:effectLst/>
                <a:uLnTx/>
                <a:uFillTx/>
                <a:latin typeface="Arial" charset="0"/>
                <a:ea typeface="+mn-ea"/>
                <a:cs typeface="Arial" charset="0"/>
              </a:rPr>
              <a:t>Minimes</a:t>
            </a:r>
            <a:endParaRPr kumimoji="0" lang="en-GB" altLang="fr-FR" sz="900" b="1" i="0" u="none" strike="noStrike" kern="1200" cap="none" spc="0" normalizeH="0" baseline="0" noProof="0" dirty="0">
              <a:ln>
                <a:noFill/>
              </a:ln>
              <a:solidFill>
                <a:srgbClr val="0000FF"/>
              </a:solidFill>
              <a:effectLst/>
              <a:uLnTx/>
              <a:uFillTx/>
              <a:latin typeface="Arial" charset="0"/>
              <a:ea typeface="+mn-ea"/>
              <a:cs typeface="Arial" charset="0"/>
            </a:endParaRPr>
          </a:p>
        </p:txBody>
      </p:sp>
      <p:sp>
        <p:nvSpPr>
          <p:cNvPr id="120" name="Text Box 19"/>
          <p:cNvSpPr txBox="1">
            <a:spLocks noChangeArrowheads="1"/>
          </p:cNvSpPr>
          <p:nvPr/>
        </p:nvSpPr>
        <p:spPr bwMode="auto">
          <a:xfrm>
            <a:off x="5577399" y="4662223"/>
            <a:ext cx="1362075" cy="276999"/>
          </a:xfrm>
          <a:prstGeom prst="rect">
            <a:avLst/>
          </a:prstGeom>
          <a:solidFill>
            <a:srgbClr val="FFCC66"/>
          </a:solidFill>
          <a:ln w="9525">
            <a:solidFill>
              <a:schemeClr val="tx1"/>
            </a:solidFill>
            <a:miter lim="800000"/>
            <a:headEnd/>
            <a:tailEnd/>
          </a:ln>
        </p:spPr>
        <p:txBody>
          <a:bodyPr lIns="36000" rIns="3600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200" b="1" dirty="0">
                <a:solidFill>
                  <a:srgbClr val="0000FF"/>
                </a:solidFill>
              </a:rPr>
              <a:t>U15M </a:t>
            </a:r>
            <a:r>
              <a:rPr lang="fr-FR" altLang="fr-FR" sz="1100" b="1" dirty="0">
                <a:solidFill>
                  <a:srgbClr val="0000FF"/>
                </a:solidFill>
              </a:rPr>
              <a:t>Minimes</a:t>
            </a:r>
            <a:endParaRPr lang="en-GB" altLang="fr-FR" sz="900" b="1" dirty="0">
              <a:solidFill>
                <a:srgbClr val="0000FF"/>
              </a:solidFill>
            </a:endParaRPr>
          </a:p>
        </p:txBody>
      </p:sp>
      <p:sp>
        <p:nvSpPr>
          <p:cNvPr id="122" name="Text Box 22"/>
          <p:cNvSpPr txBox="1">
            <a:spLocks noChangeArrowheads="1"/>
          </p:cNvSpPr>
          <p:nvPr/>
        </p:nvSpPr>
        <p:spPr bwMode="auto">
          <a:xfrm>
            <a:off x="8145417" y="4615721"/>
            <a:ext cx="1344613" cy="276999"/>
          </a:xfrm>
          <a:prstGeom prst="rect">
            <a:avLst/>
          </a:prstGeom>
          <a:solidFill>
            <a:srgbClr val="FFCC66"/>
          </a:solidFill>
          <a:ln w="9525">
            <a:solidFill>
              <a:schemeClr val="tx1"/>
            </a:solidFill>
            <a:miter lim="800000"/>
            <a:headEnd/>
            <a:tailEnd/>
          </a:ln>
        </p:spPr>
        <p:txBody>
          <a:bodyPr lIns="36000" rIns="3600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200" b="1" dirty="0">
                <a:solidFill>
                  <a:srgbClr val="0000FF"/>
                </a:solidFill>
              </a:rPr>
              <a:t>U20M</a:t>
            </a:r>
            <a:endParaRPr lang="en-GB" altLang="fr-FR" sz="500" b="1" dirty="0">
              <a:solidFill>
                <a:srgbClr val="0000FF"/>
              </a:solidFill>
            </a:endParaRPr>
          </a:p>
        </p:txBody>
      </p:sp>
      <p:sp>
        <p:nvSpPr>
          <p:cNvPr id="123" name="Text Box 23"/>
          <p:cNvSpPr txBox="1">
            <a:spLocks noChangeArrowheads="1"/>
          </p:cNvSpPr>
          <p:nvPr/>
        </p:nvSpPr>
        <p:spPr bwMode="auto">
          <a:xfrm>
            <a:off x="8163345" y="4115658"/>
            <a:ext cx="1344613" cy="276999"/>
          </a:xfrm>
          <a:prstGeom prst="rect">
            <a:avLst/>
          </a:prstGeom>
          <a:solidFill>
            <a:srgbClr val="FFCC66"/>
          </a:solidFill>
          <a:ln w="9525">
            <a:solidFill>
              <a:schemeClr val="tx1"/>
            </a:solidFill>
            <a:miter lim="800000"/>
            <a:headEnd/>
            <a:tailEnd/>
          </a:ln>
        </p:spPr>
        <p:txBody>
          <a:bodyPr lIns="36000" rIns="3600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200" b="1" dirty="0">
                <a:solidFill>
                  <a:srgbClr val="0000FF"/>
                </a:solidFill>
              </a:rPr>
              <a:t>U18F</a:t>
            </a:r>
            <a:endParaRPr lang="en-GB" altLang="fr-FR" sz="500" b="1" dirty="0">
              <a:solidFill>
                <a:srgbClr val="0000FF"/>
              </a:solidFill>
            </a:endParaRPr>
          </a:p>
        </p:txBody>
      </p:sp>
      <p:sp>
        <p:nvSpPr>
          <p:cNvPr id="126" name="Text Box 27"/>
          <p:cNvSpPr txBox="1">
            <a:spLocks noChangeArrowheads="1"/>
          </p:cNvSpPr>
          <p:nvPr/>
        </p:nvSpPr>
        <p:spPr bwMode="auto">
          <a:xfrm>
            <a:off x="8157369" y="5147804"/>
            <a:ext cx="1344613" cy="276999"/>
          </a:xfrm>
          <a:prstGeom prst="rect">
            <a:avLst/>
          </a:prstGeom>
          <a:solidFill>
            <a:srgbClr val="FFCC66"/>
          </a:solidFill>
          <a:ln w="9525">
            <a:solidFill>
              <a:schemeClr val="tx1"/>
            </a:solidFill>
            <a:miter lim="800000"/>
            <a:headEnd/>
            <a:tailEnd/>
          </a:ln>
        </p:spPr>
        <p:txBody>
          <a:bodyPr lIns="36000" rIns="3600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200" b="1" dirty="0">
                <a:solidFill>
                  <a:srgbClr val="0000FF"/>
                </a:solidFill>
              </a:rPr>
              <a:t>SF1</a:t>
            </a:r>
            <a:endParaRPr lang="en-GB" altLang="fr-FR" sz="500" b="1" dirty="0">
              <a:solidFill>
                <a:srgbClr val="0000FF"/>
              </a:solidFill>
            </a:endParaRPr>
          </a:p>
        </p:txBody>
      </p:sp>
      <p:sp>
        <p:nvSpPr>
          <p:cNvPr id="127" name="Line 28"/>
          <p:cNvSpPr>
            <a:spLocks noChangeShapeType="1"/>
          </p:cNvSpPr>
          <p:nvPr/>
        </p:nvSpPr>
        <p:spPr bwMode="auto">
          <a:xfrm>
            <a:off x="1172087" y="3063151"/>
            <a:ext cx="8496300" cy="0"/>
          </a:xfrm>
          <a:prstGeom prst="line">
            <a:avLst/>
          </a:prstGeom>
          <a:noFill/>
          <a:ln w="31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8" name="Line 29"/>
          <p:cNvSpPr>
            <a:spLocks noChangeShapeType="1"/>
          </p:cNvSpPr>
          <p:nvPr/>
        </p:nvSpPr>
        <p:spPr bwMode="auto">
          <a:xfrm>
            <a:off x="1221299" y="2310676"/>
            <a:ext cx="8496300" cy="0"/>
          </a:xfrm>
          <a:prstGeom prst="line">
            <a:avLst/>
          </a:prstGeom>
          <a:noFill/>
          <a:ln w="31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9" name="Text Box 32"/>
          <p:cNvSpPr txBox="1">
            <a:spLocks noChangeArrowheads="1"/>
          </p:cNvSpPr>
          <p:nvPr/>
        </p:nvSpPr>
        <p:spPr bwMode="auto">
          <a:xfrm>
            <a:off x="1005399" y="2645638"/>
            <a:ext cx="17684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200" b="1"/>
              <a:t>NIVEAU GROUPE</a:t>
            </a:r>
            <a:endParaRPr lang="en-GB" altLang="fr-FR" sz="1200" b="1"/>
          </a:p>
        </p:txBody>
      </p:sp>
      <p:sp>
        <p:nvSpPr>
          <p:cNvPr id="130" name="Text Box 33"/>
          <p:cNvSpPr txBox="1">
            <a:spLocks noChangeArrowheads="1"/>
          </p:cNvSpPr>
          <p:nvPr/>
        </p:nvSpPr>
        <p:spPr bwMode="auto">
          <a:xfrm>
            <a:off x="1043499" y="3901351"/>
            <a:ext cx="176847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200" b="1"/>
              <a:t>NIVEAU EQUIPE</a:t>
            </a:r>
            <a:endParaRPr lang="en-GB" altLang="fr-FR" sz="1200" b="1"/>
          </a:p>
        </p:txBody>
      </p:sp>
      <p:sp>
        <p:nvSpPr>
          <p:cNvPr id="131" name="Text Box 34"/>
          <p:cNvSpPr txBox="1">
            <a:spLocks noChangeArrowheads="1"/>
          </p:cNvSpPr>
          <p:nvPr/>
        </p:nvSpPr>
        <p:spPr bwMode="auto">
          <a:xfrm>
            <a:off x="1040324" y="1731238"/>
            <a:ext cx="12668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200" b="1" dirty="0"/>
              <a:t>NIVEAU CD</a:t>
            </a:r>
            <a:endParaRPr lang="en-GB" altLang="fr-FR" sz="1200" b="1" dirty="0"/>
          </a:p>
        </p:txBody>
      </p:sp>
      <p:sp>
        <p:nvSpPr>
          <p:cNvPr id="132" name="Line 37"/>
          <p:cNvSpPr>
            <a:spLocks noChangeShapeType="1"/>
          </p:cNvSpPr>
          <p:nvPr/>
        </p:nvSpPr>
        <p:spPr bwMode="auto">
          <a:xfrm>
            <a:off x="3402524" y="2442438"/>
            <a:ext cx="0" cy="2047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3" name="Line 38"/>
          <p:cNvSpPr>
            <a:spLocks noChangeShapeType="1"/>
          </p:cNvSpPr>
          <p:nvPr/>
        </p:nvSpPr>
        <p:spPr bwMode="auto">
          <a:xfrm flipH="1">
            <a:off x="6075874" y="2442438"/>
            <a:ext cx="0" cy="209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4" name="Line 43"/>
          <p:cNvSpPr>
            <a:spLocks noChangeShapeType="1"/>
          </p:cNvSpPr>
          <p:nvPr/>
        </p:nvSpPr>
        <p:spPr bwMode="auto">
          <a:xfrm flipH="1">
            <a:off x="5276235" y="2959963"/>
            <a:ext cx="0" cy="186599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5" name="Line 44"/>
          <p:cNvSpPr>
            <a:spLocks noChangeShapeType="1"/>
          </p:cNvSpPr>
          <p:nvPr/>
        </p:nvSpPr>
        <p:spPr bwMode="auto">
          <a:xfrm>
            <a:off x="2735774" y="3367951"/>
            <a:ext cx="3444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lstStyle/>
          <a:p>
            <a:endParaRPr lang="fr-FR"/>
          </a:p>
        </p:txBody>
      </p:sp>
      <p:sp>
        <p:nvSpPr>
          <p:cNvPr id="136" name="Line 45"/>
          <p:cNvSpPr>
            <a:spLocks noChangeShapeType="1"/>
          </p:cNvSpPr>
          <p:nvPr/>
        </p:nvSpPr>
        <p:spPr bwMode="auto">
          <a:xfrm>
            <a:off x="2735774" y="3889511"/>
            <a:ext cx="342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lstStyle/>
          <a:p>
            <a:endParaRPr lang="fr-FR"/>
          </a:p>
        </p:txBody>
      </p:sp>
      <p:sp>
        <p:nvSpPr>
          <p:cNvPr id="137" name="Line 46"/>
          <p:cNvSpPr>
            <a:spLocks noChangeShapeType="1"/>
          </p:cNvSpPr>
          <p:nvPr/>
        </p:nvSpPr>
        <p:spPr bwMode="auto">
          <a:xfrm>
            <a:off x="3445387" y="3705361"/>
            <a:ext cx="2936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lstStyle/>
          <a:p>
            <a:endParaRPr lang="fr-FR"/>
          </a:p>
        </p:txBody>
      </p:sp>
      <p:sp>
        <p:nvSpPr>
          <p:cNvPr id="138" name="Line 47"/>
          <p:cNvSpPr>
            <a:spLocks noChangeShapeType="1"/>
          </p:cNvSpPr>
          <p:nvPr/>
        </p:nvSpPr>
        <p:spPr bwMode="auto">
          <a:xfrm>
            <a:off x="2735774" y="4341853"/>
            <a:ext cx="342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lstStyle/>
          <a:p>
            <a:endParaRPr lang="fr-FR"/>
          </a:p>
        </p:txBody>
      </p:sp>
      <p:sp>
        <p:nvSpPr>
          <p:cNvPr id="139" name="Line 48"/>
          <p:cNvSpPr>
            <a:spLocks noChangeShapeType="1"/>
          </p:cNvSpPr>
          <p:nvPr/>
        </p:nvSpPr>
        <p:spPr bwMode="auto">
          <a:xfrm flipV="1">
            <a:off x="2735774" y="4825957"/>
            <a:ext cx="342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lstStyle/>
          <a:p>
            <a:endParaRPr lang="fr-FR"/>
          </a:p>
        </p:txBody>
      </p:sp>
      <p:sp>
        <p:nvSpPr>
          <p:cNvPr id="140" name="Line 49"/>
          <p:cNvSpPr>
            <a:spLocks noChangeShapeType="1"/>
          </p:cNvSpPr>
          <p:nvPr/>
        </p:nvSpPr>
        <p:spPr bwMode="auto">
          <a:xfrm flipV="1">
            <a:off x="2735774" y="5315213"/>
            <a:ext cx="342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lstStyle/>
          <a:p>
            <a:endParaRPr lang="fr-FR"/>
          </a:p>
        </p:txBody>
      </p:sp>
      <p:sp>
        <p:nvSpPr>
          <p:cNvPr id="141" name="Freeform 50"/>
          <p:cNvSpPr>
            <a:spLocks/>
          </p:cNvSpPr>
          <p:nvPr/>
        </p:nvSpPr>
        <p:spPr bwMode="auto">
          <a:xfrm>
            <a:off x="5278949" y="3367951"/>
            <a:ext cx="280988" cy="1587"/>
          </a:xfrm>
          <a:custGeom>
            <a:avLst/>
            <a:gdLst>
              <a:gd name="T0" fmla="*/ 0 w 160"/>
              <a:gd name="T1" fmla="*/ 0 h 1"/>
              <a:gd name="T2" fmla="*/ 2147483647 w 160"/>
              <a:gd name="T3" fmla="*/ 0 h 1"/>
              <a:gd name="T4" fmla="*/ 0 60000 65536"/>
              <a:gd name="T5" fmla="*/ 0 60000 65536"/>
            </a:gdLst>
            <a:ahLst/>
            <a:cxnLst>
              <a:cxn ang="T4">
                <a:pos x="T0" y="T1"/>
              </a:cxn>
              <a:cxn ang="T5">
                <a:pos x="T2" y="T3"/>
              </a:cxn>
            </a:cxnLst>
            <a:rect l="0" t="0" r="r" b="b"/>
            <a:pathLst>
              <a:path w="160" h="1">
                <a:moveTo>
                  <a:pt x="0" y="0"/>
                </a:moveTo>
                <a:lnTo>
                  <a:pt x="160" y="0"/>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42" name="Freeform 52"/>
          <p:cNvSpPr>
            <a:spLocks/>
          </p:cNvSpPr>
          <p:nvPr/>
        </p:nvSpPr>
        <p:spPr bwMode="auto">
          <a:xfrm>
            <a:off x="5278949" y="4320910"/>
            <a:ext cx="276225" cy="1588"/>
          </a:xfrm>
          <a:custGeom>
            <a:avLst/>
            <a:gdLst>
              <a:gd name="T0" fmla="*/ 0 w 157"/>
              <a:gd name="T1" fmla="*/ 0 h 1"/>
              <a:gd name="T2" fmla="*/ 2147483647 w 157"/>
              <a:gd name="T3" fmla="*/ 0 h 1"/>
              <a:gd name="T4" fmla="*/ 0 60000 65536"/>
              <a:gd name="T5" fmla="*/ 0 60000 65536"/>
            </a:gdLst>
            <a:ahLst/>
            <a:cxnLst>
              <a:cxn ang="T4">
                <a:pos x="T0" y="T1"/>
              </a:cxn>
              <a:cxn ang="T5">
                <a:pos x="T2" y="T3"/>
              </a:cxn>
            </a:cxnLst>
            <a:rect l="0" t="0" r="r" b="b"/>
            <a:pathLst>
              <a:path w="157" h="1">
                <a:moveTo>
                  <a:pt x="0" y="0"/>
                </a:moveTo>
                <a:lnTo>
                  <a:pt x="157" y="0"/>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43" name="Freeform 53"/>
          <p:cNvSpPr>
            <a:spLocks/>
          </p:cNvSpPr>
          <p:nvPr/>
        </p:nvSpPr>
        <p:spPr bwMode="auto">
          <a:xfrm>
            <a:off x="5278949" y="4814623"/>
            <a:ext cx="280988" cy="1587"/>
          </a:xfrm>
          <a:custGeom>
            <a:avLst/>
            <a:gdLst>
              <a:gd name="T0" fmla="*/ 0 w 160"/>
              <a:gd name="T1" fmla="*/ 0 h 1"/>
              <a:gd name="T2" fmla="*/ 2147483647 w 160"/>
              <a:gd name="T3" fmla="*/ 0 h 1"/>
              <a:gd name="T4" fmla="*/ 0 60000 65536"/>
              <a:gd name="T5" fmla="*/ 0 60000 65536"/>
            </a:gdLst>
            <a:ahLst/>
            <a:cxnLst>
              <a:cxn ang="T4">
                <a:pos x="T0" y="T1"/>
              </a:cxn>
              <a:cxn ang="T5">
                <a:pos x="T2" y="T3"/>
              </a:cxn>
            </a:cxnLst>
            <a:rect l="0" t="0" r="r" b="b"/>
            <a:pathLst>
              <a:path w="160" h="1">
                <a:moveTo>
                  <a:pt x="0" y="0"/>
                </a:moveTo>
                <a:lnTo>
                  <a:pt x="160" y="0"/>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47" name="Freeform 60"/>
          <p:cNvSpPr>
            <a:spLocks/>
          </p:cNvSpPr>
          <p:nvPr/>
        </p:nvSpPr>
        <p:spPr bwMode="auto">
          <a:xfrm>
            <a:off x="7809707" y="4263296"/>
            <a:ext cx="330200" cy="1587"/>
          </a:xfrm>
          <a:custGeom>
            <a:avLst/>
            <a:gdLst>
              <a:gd name="T0" fmla="*/ 0 w 183"/>
              <a:gd name="T1" fmla="*/ 0 h 1"/>
              <a:gd name="T2" fmla="*/ 2147483647 w 183"/>
              <a:gd name="T3" fmla="*/ 0 h 1"/>
              <a:gd name="T4" fmla="*/ 0 60000 65536"/>
              <a:gd name="T5" fmla="*/ 0 60000 65536"/>
            </a:gdLst>
            <a:ahLst/>
            <a:cxnLst>
              <a:cxn ang="T4">
                <a:pos x="T0" y="T1"/>
              </a:cxn>
              <a:cxn ang="T5">
                <a:pos x="T2" y="T3"/>
              </a:cxn>
            </a:cxnLst>
            <a:rect l="0" t="0" r="r" b="b"/>
            <a:pathLst>
              <a:path w="183" h="1">
                <a:moveTo>
                  <a:pt x="0" y="0"/>
                </a:moveTo>
                <a:lnTo>
                  <a:pt x="183" y="0"/>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48" name="Freeform 61"/>
          <p:cNvSpPr>
            <a:spLocks/>
          </p:cNvSpPr>
          <p:nvPr/>
        </p:nvSpPr>
        <p:spPr bwMode="auto">
          <a:xfrm>
            <a:off x="7814469" y="4753833"/>
            <a:ext cx="319088" cy="1588"/>
          </a:xfrm>
          <a:custGeom>
            <a:avLst/>
            <a:gdLst>
              <a:gd name="T0" fmla="*/ 0 w 177"/>
              <a:gd name="T1" fmla="*/ 0 h 1"/>
              <a:gd name="T2" fmla="*/ 2147483647 w 177"/>
              <a:gd name="T3" fmla="*/ 0 h 1"/>
              <a:gd name="T4" fmla="*/ 0 60000 65536"/>
              <a:gd name="T5" fmla="*/ 0 60000 65536"/>
            </a:gdLst>
            <a:ahLst/>
            <a:cxnLst>
              <a:cxn ang="T4">
                <a:pos x="T0" y="T1"/>
              </a:cxn>
              <a:cxn ang="T5">
                <a:pos x="T2" y="T3"/>
              </a:cxn>
            </a:cxnLst>
            <a:rect l="0" t="0" r="r" b="b"/>
            <a:pathLst>
              <a:path w="177" h="1">
                <a:moveTo>
                  <a:pt x="0" y="0"/>
                </a:moveTo>
                <a:lnTo>
                  <a:pt x="177" y="0"/>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1" name="Line 103"/>
          <p:cNvSpPr>
            <a:spLocks noChangeShapeType="1"/>
          </p:cNvSpPr>
          <p:nvPr/>
        </p:nvSpPr>
        <p:spPr bwMode="auto">
          <a:xfrm flipH="1">
            <a:off x="2723867" y="2959962"/>
            <a:ext cx="11907" cy="28605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2" name="Line 104"/>
          <p:cNvSpPr>
            <a:spLocks noChangeShapeType="1"/>
          </p:cNvSpPr>
          <p:nvPr/>
        </p:nvSpPr>
        <p:spPr bwMode="auto">
          <a:xfrm>
            <a:off x="3402524" y="2442438"/>
            <a:ext cx="52054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3" name="Line 105"/>
          <p:cNvSpPr>
            <a:spLocks noChangeShapeType="1"/>
          </p:cNvSpPr>
          <p:nvPr/>
        </p:nvSpPr>
        <p:spPr bwMode="auto">
          <a:xfrm>
            <a:off x="8612699" y="2442438"/>
            <a:ext cx="0" cy="2047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5" name="Text Box 107"/>
          <p:cNvSpPr txBox="1">
            <a:spLocks noChangeArrowheads="1"/>
          </p:cNvSpPr>
          <p:nvPr/>
        </p:nvSpPr>
        <p:spPr bwMode="auto">
          <a:xfrm>
            <a:off x="1229995" y="5779363"/>
            <a:ext cx="1207452" cy="284163"/>
          </a:xfrm>
          <a:prstGeom prst="rect">
            <a:avLst/>
          </a:prstGeom>
          <a:solidFill>
            <a:srgbClr val="FFCC66"/>
          </a:solidFill>
          <a:ln w="9525">
            <a:solidFill>
              <a:schemeClr val="tx1"/>
            </a:solidFill>
            <a:miter lim="800000"/>
            <a:headEnd/>
            <a:tailEnd/>
          </a:ln>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200" b="1" dirty="0">
                <a:solidFill>
                  <a:srgbClr val="0000FF"/>
                </a:solidFill>
              </a:rPr>
              <a:t>Vétérans</a:t>
            </a:r>
            <a:endParaRPr lang="en-GB" altLang="fr-FR" sz="1200" b="1" dirty="0">
              <a:solidFill>
                <a:srgbClr val="0000FF"/>
              </a:solidFill>
            </a:endParaRPr>
          </a:p>
        </p:txBody>
      </p:sp>
      <p:sp>
        <p:nvSpPr>
          <p:cNvPr id="160" name="Text Box 123"/>
          <p:cNvSpPr txBox="1">
            <a:spLocks noChangeArrowheads="1"/>
          </p:cNvSpPr>
          <p:nvPr/>
        </p:nvSpPr>
        <p:spPr bwMode="auto">
          <a:xfrm>
            <a:off x="1210945" y="6174651"/>
            <a:ext cx="1207452" cy="276999"/>
          </a:xfrm>
          <a:prstGeom prst="rect">
            <a:avLst/>
          </a:prstGeom>
          <a:solidFill>
            <a:srgbClr val="FFCC66"/>
          </a:solidFill>
          <a:ln w="9525">
            <a:solidFill>
              <a:schemeClr val="tx1"/>
            </a:solidFill>
            <a:miter lim="800000"/>
            <a:headEnd/>
            <a:tailEnd/>
          </a:ln>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200" b="1" dirty="0">
                <a:solidFill>
                  <a:srgbClr val="0000FF"/>
                </a:solidFill>
              </a:rPr>
              <a:t>Loisirs mixtes</a:t>
            </a:r>
            <a:endParaRPr lang="en-GB" altLang="fr-FR" sz="1200" b="1" dirty="0">
              <a:solidFill>
                <a:srgbClr val="0000FF"/>
              </a:solidFill>
            </a:endParaRPr>
          </a:p>
        </p:txBody>
      </p:sp>
      <p:sp>
        <p:nvSpPr>
          <p:cNvPr id="163" name="Freeform 61"/>
          <p:cNvSpPr>
            <a:spLocks/>
          </p:cNvSpPr>
          <p:nvPr/>
        </p:nvSpPr>
        <p:spPr bwMode="auto">
          <a:xfrm>
            <a:off x="7809707" y="5850950"/>
            <a:ext cx="319088" cy="1587"/>
          </a:xfrm>
          <a:custGeom>
            <a:avLst/>
            <a:gdLst>
              <a:gd name="T0" fmla="*/ 0 w 177"/>
              <a:gd name="T1" fmla="*/ 0 h 1"/>
              <a:gd name="T2" fmla="*/ 2147483647 w 177"/>
              <a:gd name="T3" fmla="*/ 0 h 1"/>
              <a:gd name="T4" fmla="*/ 0 60000 65536"/>
              <a:gd name="T5" fmla="*/ 0 60000 65536"/>
            </a:gdLst>
            <a:ahLst/>
            <a:cxnLst>
              <a:cxn ang="T4">
                <a:pos x="T0" y="T1"/>
              </a:cxn>
              <a:cxn ang="T5">
                <a:pos x="T2" y="T3"/>
              </a:cxn>
            </a:cxnLst>
            <a:rect l="0" t="0" r="r" b="b"/>
            <a:pathLst>
              <a:path w="177" h="1">
                <a:moveTo>
                  <a:pt x="0" y="0"/>
                </a:moveTo>
                <a:lnTo>
                  <a:pt x="177" y="0"/>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65" name="Line 63"/>
          <p:cNvSpPr>
            <a:spLocks noChangeShapeType="1"/>
          </p:cNvSpPr>
          <p:nvPr/>
        </p:nvSpPr>
        <p:spPr bwMode="auto">
          <a:xfrm flipH="1" flipV="1">
            <a:off x="5899662" y="2167801"/>
            <a:ext cx="0" cy="276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cxnSp>
        <p:nvCxnSpPr>
          <p:cNvPr id="166" name="Connecteur droit avec flèche 165"/>
          <p:cNvCxnSpPr>
            <a:stCxn id="169" idx="3"/>
            <a:endCxn id="170" idx="1"/>
          </p:cNvCxnSpPr>
          <p:nvPr/>
        </p:nvCxnSpPr>
        <p:spPr>
          <a:xfrm>
            <a:off x="4394712" y="1870938"/>
            <a:ext cx="523875" cy="3175"/>
          </a:xfrm>
          <a:prstGeom prst="straightConnector1">
            <a:avLst/>
          </a:prstGeom>
          <a:ln w="19050">
            <a:solidFill>
              <a:srgbClr val="FF0000"/>
            </a:solidFill>
            <a:prstDash val="dash"/>
            <a:headEnd type="arrow"/>
            <a:tailEnd type="arrow"/>
          </a:ln>
        </p:spPr>
        <p:style>
          <a:lnRef idx="1">
            <a:schemeClr val="accent4"/>
          </a:lnRef>
          <a:fillRef idx="0">
            <a:schemeClr val="accent4"/>
          </a:fillRef>
          <a:effectRef idx="0">
            <a:schemeClr val="accent4"/>
          </a:effectRef>
          <a:fontRef idx="minor">
            <a:schemeClr val="tx1"/>
          </a:fontRef>
        </p:style>
      </p:cxnSp>
      <p:sp>
        <p:nvSpPr>
          <p:cNvPr id="167" name="Text Box 25"/>
          <p:cNvSpPr txBox="1">
            <a:spLocks noChangeArrowheads="1"/>
          </p:cNvSpPr>
          <p:nvPr/>
        </p:nvSpPr>
        <p:spPr bwMode="auto">
          <a:xfrm>
            <a:off x="8156995" y="3219956"/>
            <a:ext cx="1346200" cy="276999"/>
          </a:xfrm>
          <a:prstGeom prst="rect">
            <a:avLst/>
          </a:prstGeom>
          <a:solidFill>
            <a:srgbClr val="FFCC66"/>
          </a:solidFill>
          <a:ln w="9525">
            <a:solidFill>
              <a:schemeClr val="tx1"/>
            </a:solidFill>
            <a:miter lim="800000"/>
            <a:headEnd/>
            <a:tailEnd/>
          </a:ln>
        </p:spPr>
        <p:txBody>
          <a:bodyPr lIns="36000" rIns="3600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200" b="1" dirty="0">
                <a:solidFill>
                  <a:srgbClr val="0000FF"/>
                </a:solidFill>
              </a:rPr>
              <a:t>U17M1 </a:t>
            </a:r>
            <a:r>
              <a:rPr lang="fr-FR" altLang="fr-FR" sz="1100" b="1" dirty="0">
                <a:solidFill>
                  <a:srgbClr val="0000FF"/>
                </a:solidFill>
              </a:rPr>
              <a:t>Cadets</a:t>
            </a:r>
            <a:endParaRPr lang="en-GB" altLang="fr-FR" sz="300" b="1" dirty="0">
              <a:solidFill>
                <a:srgbClr val="0000FF"/>
              </a:solidFill>
            </a:endParaRPr>
          </a:p>
        </p:txBody>
      </p:sp>
      <p:sp>
        <p:nvSpPr>
          <p:cNvPr id="168" name="Freeform 57"/>
          <p:cNvSpPr>
            <a:spLocks/>
          </p:cNvSpPr>
          <p:nvPr/>
        </p:nvSpPr>
        <p:spPr bwMode="auto">
          <a:xfrm>
            <a:off x="7826047" y="3372356"/>
            <a:ext cx="314325" cy="3175"/>
          </a:xfrm>
          <a:custGeom>
            <a:avLst/>
            <a:gdLst>
              <a:gd name="T0" fmla="*/ 0 w 174"/>
              <a:gd name="T1" fmla="*/ 0 h 1"/>
              <a:gd name="T2" fmla="*/ 2147483647 w 174"/>
              <a:gd name="T3" fmla="*/ 0 h 1"/>
              <a:gd name="T4" fmla="*/ 0 60000 65536"/>
              <a:gd name="T5" fmla="*/ 0 60000 65536"/>
            </a:gdLst>
            <a:ahLst/>
            <a:cxnLst>
              <a:cxn ang="T4">
                <a:pos x="T0" y="T1"/>
              </a:cxn>
              <a:cxn ang="T5">
                <a:pos x="T2" y="T3"/>
              </a:cxn>
            </a:cxnLst>
            <a:rect l="0" t="0" r="r" b="b"/>
            <a:pathLst>
              <a:path w="174" h="1">
                <a:moveTo>
                  <a:pt x="0" y="0"/>
                </a:moveTo>
                <a:lnTo>
                  <a:pt x="174" y="0"/>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69" name="AutoShape 9"/>
          <p:cNvSpPr>
            <a:spLocks noChangeArrowheads="1"/>
          </p:cNvSpPr>
          <p:nvPr/>
        </p:nvSpPr>
        <p:spPr bwMode="auto">
          <a:xfrm>
            <a:off x="2270637" y="1626463"/>
            <a:ext cx="2124075" cy="488950"/>
          </a:xfrm>
          <a:prstGeom prst="roundRect">
            <a:avLst>
              <a:gd name="adj" fmla="val 34472"/>
            </a:avLst>
          </a:prstGeom>
          <a:solidFill>
            <a:srgbClr val="FF9933">
              <a:alpha val="50195"/>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fr-FR" altLang="fr-FR" sz="1600" b="1" dirty="0">
                <a:solidFill>
                  <a:srgbClr val="0000FF"/>
                </a:solidFill>
              </a:rPr>
              <a:t>COMITE DIRECTEUR</a:t>
            </a:r>
          </a:p>
        </p:txBody>
      </p:sp>
      <p:sp>
        <p:nvSpPr>
          <p:cNvPr id="170" name="AutoShape 9"/>
          <p:cNvSpPr>
            <a:spLocks noChangeArrowheads="1"/>
          </p:cNvSpPr>
          <p:nvPr/>
        </p:nvSpPr>
        <p:spPr bwMode="auto">
          <a:xfrm>
            <a:off x="4918587" y="1629638"/>
            <a:ext cx="2124075" cy="488950"/>
          </a:xfrm>
          <a:prstGeom prst="roundRect">
            <a:avLst>
              <a:gd name="adj" fmla="val 34472"/>
            </a:avLst>
          </a:prstGeom>
          <a:solidFill>
            <a:srgbClr val="FF9933">
              <a:alpha val="50195"/>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fr-FR" altLang="fr-FR" sz="1600" b="1">
                <a:solidFill>
                  <a:srgbClr val="0000FF"/>
                </a:solidFill>
              </a:rPr>
              <a:t>POLE SPORTIF</a:t>
            </a:r>
          </a:p>
        </p:txBody>
      </p:sp>
      <p:sp>
        <p:nvSpPr>
          <p:cNvPr id="7" name="Titre 1"/>
          <p:cNvSpPr txBox="1">
            <a:spLocks/>
          </p:cNvSpPr>
          <p:nvPr/>
        </p:nvSpPr>
        <p:spPr bwMode="auto">
          <a:xfrm>
            <a:off x="290310" y="694049"/>
            <a:ext cx="9856124" cy="50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1042988" rtl="0" eaLnBrk="1" fontAlgn="base" hangingPunct="1">
              <a:lnSpc>
                <a:spcPct val="95000"/>
              </a:lnSpc>
              <a:spcBef>
                <a:spcPct val="0"/>
              </a:spcBef>
              <a:spcAft>
                <a:spcPct val="0"/>
              </a:spcAft>
              <a:defRPr lang="en-GB" sz="2400" b="1">
                <a:solidFill>
                  <a:srgbClr val="44697D"/>
                </a:solidFill>
                <a:latin typeface="+mj-lt"/>
                <a:ea typeface="+mj-ea"/>
                <a:cs typeface="+mj-cs"/>
              </a:defRPr>
            </a:lvl1pPr>
            <a:lvl2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2pPr>
            <a:lvl3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3pPr>
            <a:lvl4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4pPr>
            <a:lvl5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5pPr>
            <a:lvl6pPr marL="4572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6pPr>
            <a:lvl7pPr marL="9144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7pPr>
            <a:lvl8pPr marL="13716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8pPr>
            <a:lvl9pPr marL="18288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9pPr>
          </a:lstStyle>
          <a:p>
            <a:r>
              <a:rPr lang="fr-FR" sz="2000" dirty="0"/>
              <a:t>4.1 – Organisation sportive saison 2022 - 2023</a:t>
            </a:r>
            <a:endParaRPr lang="en-US" sz="2000" dirty="0"/>
          </a:p>
        </p:txBody>
      </p:sp>
      <p:sp>
        <p:nvSpPr>
          <p:cNvPr id="4" name="Espace réservé du pied de page 3"/>
          <p:cNvSpPr>
            <a:spLocks noGrp="1"/>
          </p:cNvSpPr>
          <p:nvPr>
            <p:ph type="ftr" sz="quarter" idx="3"/>
          </p:nvPr>
        </p:nvSpPr>
        <p:spPr>
          <a:xfrm>
            <a:off x="1841616" y="7114721"/>
            <a:ext cx="7227064" cy="276225"/>
          </a:xfrm>
        </p:spPr>
        <p:txBody>
          <a:bodyPr/>
          <a:lstStyle/>
          <a:p>
            <a:endParaRPr lang="de-DE" altLang="de-DE" dirty="0"/>
          </a:p>
        </p:txBody>
      </p:sp>
      <p:sp>
        <p:nvSpPr>
          <p:cNvPr id="60" name="Line 43"/>
          <p:cNvSpPr>
            <a:spLocks noChangeShapeType="1"/>
          </p:cNvSpPr>
          <p:nvPr/>
        </p:nvSpPr>
        <p:spPr bwMode="auto">
          <a:xfrm flipH="1">
            <a:off x="7809707" y="2959963"/>
            <a:ext cx="3995" cy="23465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 name="Text Box 15"/>
          <p:cNvSpPr txBox="1">
            <a:spLocks noChangeArrowheads="1"/>
          </p:cNvSpPr>
          <p:nvPr/>
        </p:nvSpPr>
        <p:spPr bwMode="auto">
          <a:xfrm>
            <a:off x="3063592" y="5669532"/>
            <a:ext cx="1350963" cy="276999"/>
          </a:xfrm>
          <a:prstGeom prst="rect">
            <a:avLst/>
          </a:prstGeom>
          <a:solidFill>
            <a:srgbClr val="FFCC66"/>
          </a:solidFill>
          <a:ln w="9525">
            <a:solidFill>
              <a:schemeClr val="tx1"/>
            </a:solidFill>
            <a:miter lim="800000"/>
            <a:headEnd/>
            <a:tailEnd/>
          </a:ln>
          <a:effectLst/>
        </p:spPr>
        <p:txBody>
          <a:bodyPr lIns="36000" rIns="36000">
            <a:spAutoFit/>
          </a:bodyPr>
          <a:lstStyle>
            <a:defPPr>
              <a:defRPr lang="en-US"/>
            </a:defPPr>
            <a:lvl1pPr eaLnBrk="1" hangingPunct="1">
              <a:spcBef>
                <a:spcPts val="0"/>
              </a:spcBef>
              <a:defRPr sz="1100" b="1">
                <a:solidFill>
                  <a:srgbClr val="0000FF"/>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fr-FR" altLang="fr-FR" sz="1200" dirty="0"/>
              <a:t>U11F2</a:t>
            </a:r>
            <a:r>
              <a:rPr lang="fr-FR" altLang="fr-FR" dirty="0"/>
              <a:t> Poussines</a:t>
            </a:r>
            <a:endParaRPr lang="en-GB" altLang="fr-FR" dirty="0"/>
          </a:p>
        </p:txBody>
      </p:sp>
      <p:sp>
        <p:nvSpPr>
          <p:cNvPr id="61" name="Line 49"/>
          <p:cNvSpPr>
            <a:spLocks noChangeShapeType="1"/>
          </p:cNvSpPr>
          <p:nvPr/>
        </p:nvSpPr>
        <p:spPr bwMode="auto">
          <a:xfrm flipV="1">
            <a:off x="2723867" y="5812407"/>
            <a:ext cx="342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lstStyle/>
          <a:p>
            <a:endParaRPr lang="fr-FR"/>
          </a:p>
        </p:txBody>
      </p:sp>
      <p:sp>
        <p:nvSpPr>
          <p:cNvPr id="62" name="Text Box 16"/>
          <p:cNvSpPr txBox="1">
            <a:spLocks noChangeArrowheads="1"/>
          </p:cNvSpPr>
          <p:nvPr/>
        </p:nvSpPr>
        <p:spPr bwMode="auto">
          <a:xfrm>
            <a:off x="5582966" y="3676473"/>
            <a:ext cx="1362075" cy="230832"/>
          </a:xfrm>
          <a:prstGeom prst="rect">
            <a:avLst/>
          </a:prstGeom>
          <a:solidFill>
            <a:srgbClr val="FFCC66"/>
          </a:solidFill>
          <a:ln w="9525">
            <a:solidFill>
              <a:schemeClr val="tx1"/>
            </a:solidFill>
            <a:miter lim="800000"/>
            <a:headEnd/>
            <a:tailEnd/>
          </a:ln>
        </p:spPr>
        <p:txBody>
          <a:bodyPr lIns="36000" rIns="36000">
            <a:spAutoFit/>
          </a:bodyPr>
          <a:lstStyle>
            <a:defPPr>
              <a:defRPr lang="en-US"/>
            </a:defPPr>
            <a:lvl1pPr eaLnBrk="1" hangingPunct="1">
              <a:buFontTx/>
              <a:buNone/>
              <a:defRPr sz="1200" b="1">
                <a:solidFill>
                  <a:srgbClr val="0000FF"/>
                </a:solidFill>
              </a:defRPr>
            </a:lvl1pPr>
            <a:lvl2pPr marL="742950" indent="-285750" eaLnBrk="0" hangingPunct="0">
              <a:spcBef>
                <a:spcPct val="20000"/>
              </a:spcBef>
              <a:buChar char="–"/>
              <a:defRPr sz="2800"/>
            </a:lvl2pPr>
            <a:lvl3pPr marL="1143000" indent="-228600" eaLnBrk="0" hangingPunct="0">
              <a:spcBef>
                <a:spcPct val="20000"/>
              </a:spcBef>
              <a:buChar char="•"/>
              <a:defRPr sz="2400"/>
            </a:lvl3pPr>
            <a:lvl4pPr marL="1600200" indent="-228600" eaLnBrk="0" hangingPunct="0">
              <a:spcBef>
                <a:spcPct val="20000"/>
              </a:spcBef>
              <a:buChar char="–"/>
              <a:defRPr sz="2000"/>
            </a:lvl4pPr>
            <a:lvl5pPr marL="2057400" indent="-228600" eaLnBrk="0" hangingPunct="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fr-FR" altLang="fr-FR" sz="1100" dirty="0"/>
              <a:t>U13M</a:t>
            </a:r>
            <a:r>
              <a:rPr lang="fr-FR" altLang="fr-FR" dirty="0"/>
              <a:t> Benjamin</a:t>
            </a:r>
            <a:endParaRPr lang="en-GB" altLang="fr-FR" dirty="0"/>
          </a:p>
        </p:txBody>
      </p:sp>
      <p:sp>
        <p:nvSpPr>
          <p:cNvPr id="63" name="Freeform 50"/>
          <p:cNvSpPr>
            <a:spLocks/>
          </p:cNvSpPr>
          <p:nvPr/>
        </p:nvSpPr>
        <p:spPr bwMode="auto">
          <a:xfrm>
            <a:off x="5284516" y="3828873"/>
            <a:ext cx="280988" cy="1587"/>
          </a:xfrm>
          <a:custGeom>
            <a:avLst/>
            <a:gdLst>
              <a:gd name="T0" fmla="*/ 0 w 160"/>
              <a:gd name="T1" fmla="*/ 0 h 1"/>
              <a:gd name="T2" fmla="*/ 2147483647 w 160"/>
              <a:gd name="T3" fmla="*/ 0 h 1"/>
              <a:gd name="T4" fmla="*/ 0 60000 65536"/>
              <a:gd name="T5" fmla="*/ 0 60000 65536"/>
            </a:gdLst>
            <a:ahLst/>
            <a:cxnLst>
              <a:cxn ang="T4">
                <a:pos x="T0" y="T1"/>
              </a:cxn>
              <a:cxn ang="T5">
                <a:pos x="T2" y="T3"/>
              </a:cxn>
            </a:cxnLst>
            <a:rect l="0" t="0" r="r" b="b"/>
            <a:pathLst>
              <a:path w="160" h="1">
                <a:moveTo>
                  <a:pt x="0" y="0"/>
                </a:moveTo>
                <a:lnTo>
                  <a:pt x="160" y="0"/>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6" name="Text Box 25"/>
          <p:cNvSpPr txBox="1">
            <a:spLocks noChangeArrowheads="1"/>
          </p:cNvSpPr>
          <p:nvPr/>
        </p:nvSpPr>
        <p:spPr bwMode="auto">
          <a:xfrm>
            <a:off x="8153090" y="3647372"/>
            <a:ext cx="1346200" cy="276999"/>
          </a:xfrm>
          <a:prstGeom prst="rect">
            <a:avLst/>
          </a:prstGeom>
          <a:solidFill>
            <a:srgbClr val="FFCC66"/>
          </a:solidFill>
          <a:ln w="9525">
            <a:solidFill>
              <a:schemeClr val="tx1"/>
            </a:solidFill>
            <a:miter lim="800000"/>
            <a:headEnd/>
            <a:tailEnd/>
          </a:ln>
        </p:spPr>
        <p:txBody>
          <a:bodyPr lIns="36000" rIns="3600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200" b="1" dirty="0">
                <a:solidFill>
                  <a:srgbClr val="0000FF"/>
                </a:solidFill>
              </a:rPr>
              <a:t>U17M2 </a:t>
            </a:r>
            <a:r>
              <a:rPr lang="fr-FR" altLang="fr-FR" sz="1100" b="1" dirty="0">
                <a:solidFill>
                  <a:srgbClr val="0000FF"/>
                </a:solidFill>
              </a:rPr>
              <a:t>Cadets</a:t>
            </a:r>
            <a:endParaRPr lang="en-GB" altLang="fr-FR" sz="300" b="1" dirty="0">
              <a:solidFill>
                <a:srgbClr val="0000FF"/>
              </a:solidFill>
            </a:endParaRPr>
          </a:p>
        </p:txBody>
      </p:sp>
      <p:sp>
        <p:nvSpPr>
          <p:cNvPr id="67" name="Freeform 57"/>
          <p:cNvSpPr>
            <a:spLocks/>
          </p:cNvSpPr>
          <p:nvPr/>
        </p:nvSpPr>
        <p:spPr bwMode="auto">
          <a:xfrm>
            <a:off x="7822142" y="3799772"/>
            <a:ext cx="314325" cy="3175"/>
          </a:xfrm>
          <a:custGeom>
            <a:avLst/>
            <a:gdLst>
              <a:gd name="T0" fmla="*/ 0 w 174"/>
              <a:gd name="T1" fmla="*/ 0 h 1"/>
              <a:gd name="T2" fmla="*/ 2147483647 w 174"/>
              <a:gd name="T3" fmla="*/ 0 h 1"/>
              <a:gd name="T4" fmla="*/ 0 60000 65536"/>
              <a:gd name="T5" fmla="*/ 0 60000 65536"/>
            </a:gdLst>
            <a:ahLst/>
            <a:cxnLst>
              <a:cxn ang="T4">
                <a:pos x="T0" y="T1"/>
              </a:cxn>
              <a:cxn ang="T5">
                <a:pos x="T2" y="T3"/>
              </a:cxn>
            </a:cxnLst>
            <a:rect l="0" t="0" r="r" b="b"/>
            <a:pathLst>
              <a:path w="174" h="1">
                <a:moveTo>
                  <a:pt x="0" y="0"/>
                </a:moveTo>
                <a:lnTo>
                  <a:pt x="174" y="0"/>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8" name="Text Box 23">
            <a:extLst>
              <a:ext uri="{FF2B5EF4-FFF2-40B4-BE49-F238E27FC236}">
                <a16:creationId xmlns:a16="http://schemas.microsoft.com/office/drawing/2014/main" id="{239FDF42-621F-1C0E-0042-111DFDE8CCED}"/>
              </a:ext>
            </a:extLst>
          </p:cNvPr>
          <p:cNvSpPr txBox="1">
            <a:spLocks noChangeArrowheads="1"/>
          </p:cNvSpPr>
          <p:nvPr/>
        </p:nvSpPr>
        <p:spPr bwMode="auto">
          <a:xfrm>
            <a:off x="8157369" y="5702038"/>
            <a:ext cx="1344613" cy="276999"/>
          </a:xfrm>
          <a:prstGeom prst="rect">
            <a:avLst/>
          </a:prstGeom>
          <a:solidFill>
            <a:srgbClr val="FFCC66"/>
          </a:solidFill>
          <a:ln w="9525">
            <a:solidFill>
              <a:schemeClr val="tx1"/>
            </a:solidFill>
            <a:miter lim="800000"/>
            <a:headEnd/>
            <a:tailEnd/>
          </a:ln>
        </p:spPr>
        <p:txBody>
          <a:bodyPr lIns="36000" rIns="3600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200" b="1" dirty="0">
                <a:solidFill>
                  <a:srgbClr val="0000FF"/>
                </a:solidFill>
              </a:rPr>
              <a:t>SF2</a:t>
            </a:r>
            <a:endParaRPr lang="en-GB" altLang="fr-FR" sz="500" b="1" dirty="0">
              <a:solidFill>
                <a:srgbClr val="0000FF"/>
              </a:solidFill>
            </a:endParaRPr>
          </a:p>
        </p:txBody>
      </p:sp>
      <p:sp>
        <p:nvSpPr>
          <p:cNvPr id="70" name="Freeform 61">
            <a:extLst>
              <a:ext uri="{FF2B5EF4-FFF2-40B4-BE49-F238E27FC236}">
                <a16:creationId xmlns:a16="http://schemas.microsoft.com/office/drawing/2014/main" id="{42DB6085-0D2B-53A8-BB02-F3055A4939C9}"/>
              </a:ext>
            </a:extLst>
          </p:cNvPr>
          <p:cNvSpPr>
            <a:spLocks/>
          </p:cNvSpPr>
          <p:nvPr/>
        </p:nvSpPr>
        <p:spPr bwMode="auto">
          <a:xfrm>
            <a:off x="7826421" y="5306554"/>
            <a:ext cx="319088" cy="1587"/>
          </a:xfrm>
          <a:custGeom>
            <a:avLst/>
            <a:gdLst>
              <a:gd name="T0" fmla="*/ 0 w 177"/>
              <a:gd name="T1" fmla="*/ 0 h 1"/>
              <a:gd name="T2" fmla="*/ 2147483647 w 177"/>
              <a:gd name="T3" fmla="*/ 0 h 1"/>
              <a:gd name="T4" fmla="*/ 0 60000 65536"/>
              <a:gd name="T5" fmla="*/ 0 60000 65536"/>
            </a:gdLst>
            <a:ahLst/>
            <a:cxnLst>
              <a:cxn ang="T4">
                <a:pos x="T0" y="T1"/>
              </a:cxn>
              <a:cxn ang="T5">
                <a:pos x="T2" y="T3"/>
              </a:cxn>
            </a:cxnLst>
            <a:rect l="0" t="0" r="r" b="b"/>
            <a:pathLst>
              <a:path w="177" h="1">
                <a:moveTo>
                  <a:pt x="0" y="0"/>
                </a:moveTo>
                <a:lnTo>
                  <a:pt x="177" y="0"/>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1" name="Freeform 61">
            <a:extLst>
              <a:ext uri="{FF2B5EF4-FFF2-40B4-BE49-F238E27FC236}">
                <a16:creationId xmlns:a16="http://schemas.microsoft.com/office/drawing/2014/main" id="{0B76EFF3-8DBD-E49E-CC82-E71D58CB8606}"/>
              </a:ext>
            </a:extLst>
          </p:cNvPr>
          <p:cNvSpPr>
            <a:spLocks/>
          </p:cNvSpPr>
          <p:nvPr/>
        </p:nvSpPr>
        <p:spPr bwMode="auto">
          <a:xfrm rot="16200000" flipV="1">
            <a:off x="7501364" y="5544749"/>
            <a:ext cx="566682" cy="45719"/>
          </a:xfrm>
          <a:custGeom>
            <a:avLst/>
            <a:gdLst>
              <a:gd name="T0" fmla="*/ 0 w 177"/>
              <a:gd name="T1" fmla="*/ 0 h 1"/>
              <a:gd name="T2" fmla="*/ 2147483647 w 177"/>
              <a:gd name="T3" fmla="*/ 0 h 1"/>
              <a:gd name="T4" fmla="*/ 0 60000 65536"/>
              <a:gd name="T5" fmla="*/ 0 60000 65536"/>
            </a:gdLst>
            <a:ahLst/>
            <a:cxnLst>
              <a:cxn ang="T4">
                <a:pos x="T0" y="T1"/>
              </a:cxn>
              <a:cxn ang="T5">
                <a:pos x="T2" y="T3"/>
              </a:cxn>
            </a:cxnLst>
            <a:rect l="0" t="0" r="r" b="b"/>
            <a:pathLst>
              <a:path w="177" h="1">
                <a:moveTo>
                  <a:pt x="0" y="0"/>
                </a:moveTo>
                <a:lnTo>
                  <a:pt x="177" y="0"/>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 name="Freeform 61">
            <a:extLst>
              <a:ext uri="{FF2B5EF4-FFF2-40B4-BE49-F238E27FC236}">
                <a16:creationId xmlns:a16="http://schemas.microsoft.com/office/drawing/2014/main" id="{8E7DA102-1E35-4F2B-76F1-5827FF877443}"/>
              </a:ext>
            </a:extLst>
          </p:cNvPr>
          <p:cNvSpPr>
            <a:spLocks/>
          </p:cNvSpPr>
          <p:nvPr/>
        </p:nvSpPr>
        <p:spPr bwMode="auto">
          <a:xfrm>
            <a:off x="7818659" y="6411146"/>
            <a:ext cx="319088" cy="1587"/>
          </a:xfrm>
          <a:custGeom>
            <a:avLst/>
            <a:gdLst>
              <a:gd name="T0" fmla="*/ 0 w 177"/>
              <a:gd name="T1" fmla="*/ 0 h 1"/>
              <a:gd name="T2" fmla="*/ 2147483647 w 177"/>
              <a:gd name="T3" fmla="*/ 0 h 1"/>
              <a:gd name="T4" fmla="*/ 0 60000 65536"/>
              <a:gd name="T5" fmla="*/ 0 60000 65536"/>
            </a:gdLst>
            <a:ahLst/>
            <a:cxnLst>
              <a:cxn ang="T4">
                <a:pos x="T0" y="T1"/>
              </a:cxn>
              <a:cxn ang="T5">
                <a:pos x="T2" y="T3"/>
              </a:cxn>
            </a:cxnLst>
            <a:rect l="0" t="0" r="r" b="b"/>
            <a:pathLst>
              <a:path w="177" h="1">
                <a:moveTo>
                  <a:pt x="0" y="0"/>
                </a:moveTo>
                <a:lnTo>
                  <a:pt x="177" y="0"/>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3" name="Text Box 23">
            <a:extLst>
              <a:ext uri="{FF2B5EF4-FFF2-40B4-BE49-F238E27FC236}">
                <a16:creationId xmlns:a16="http://schemas.microsoft.com/office/drawing/2014/main" id="{CCE511AE-C815-0BE5-F34A-E459153030DD}"/>
              </a:ext>
            </a:extLst>
          </p:cNvPr>
          <p:cNvSpPr txBox="1">
            <a:spLocks noChangeArrowheads="1"/>
          </p:cNvSpPr>
          <p:nvPr/>
        </p:nvSpPr>
        <p:spPr bwMode="auto">
          <a:xfrm>
            <a:off x="8166321" y="6262234"/>
            <a:ext cx="1344613" cy="276999"/>
          </a:xfrm>
          <a:prstGeom prst="rect">
            <a:avLst/>
          </a:prstGeom>
          <a:solidFill>
            <a:srgbClr val="FFCC66"/>
          </a:solidFill>
          <a:ln w="9525">
            <a:solidFill>
              <a:schemeClr val="tx1"/>
            </a:solidFill>
            <a:miter lim="800000"/>
            <a:headEnd/>
            <a:tailEnd/>
          </a:ln>
        </p:spPr>
        <p:txBody>
          <a:bodyPr lIns="36000" rIns="3600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200" b="1" dirty="0">
                <a:solidFill>
                  <a:srgbClr val="0000FF"/>
                </a:solidFill>
              </a:rPr>
              <a:t>SG1</a:t>
            </a:r>
            <a:endParaRPr lang="en-GB" altLang="fr-FR" sz="500" b="1" dirty="0">
              <a:solidFill>
                <a:srgbClr val="0000FF"/>
              </a:solidFill>
            </a:endParaRPr>
          </a:p>
        </p:txBody>
      </p:sp>
      <p:sp>
        <p:nvSpPr>
          <p:cNvPr id="74" name="Freeform 61">
            <a:extLst>
              <a:ext uri="{FF2B5EF4-FFF2-40B4-BE49-F238E27FC236}">
                <a16:creationId xmlns:a16="http://schemas.microsoft.com/office/drawing/2014/main" id="{F54CA5B0-C1DA-753C-1922-0E8ED54DD0B1}"/>
              </a:ext>
            </a:extLst>
          </p:cNvPr>
          <p:cNvSpPr>
            <a:spLocks/>
          </p:cNvSpPr>
          <p:nvPr/>
        </p:nvSpPr>
        <p:spPr bwMode="auto">
          <a:xfrm rot="16200000" flipV="1">
            <a:off x="7510316" y="6104945"/>
            <a:ext cx="566682" cy="45719"/>
          </a:xfrm>
          <a:custGeom>
            <a:avLst/>
            <a:gdLst>
              <a:gd name="T0" fmla="*/ 0 w 177"/>
              <a:gd name="T1" fmla="*/ 0 h 1"/>
              <a:gd name="T2" fmla="*/ 2147483647 w 177"/>
              <a:gd name="T3" fmla="*/ 0 h 1"/>
              <a:gd name="T4" fmla="*/ 0 60000 65536"/>
              <a:gd name="T5" fmla="*/ 0 60000 65536"/>
            </a:gdLst>
            <a:ahLst/>
            <a:cxnLst>
              <a:cxn ang="T4">
                <a:pos x="T0" y="T1"/>
              </a:cxn>
              <a:cxn ang="T5">
                <a:pos x="T2" y="T3"/>
              </a:cxn>
            </a:cxnLst>
            <a:rect l="0" t="0" r="r" b="b"/>
            <a:pathLst>
              <a:path w="177" h="1">
                <a:moveTo>
                  <a:pt x="0" y="0"/>
                </a:moveTo>
                <a:lnTo>
                  <a:pt x="177" y="0"/>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4" name="Text Box 123">
            <a:extLst>
              <a:ext uri="{FF2B5EF4-FFF2-40B4-BE49-F238E27FC236}">
                <a16:creationId xmlns:a16="http://schemas.microsoft.com/office/drawing/2014/main" id="{61C2EC67-FE07-1AA4-5ADB-7CA8B82F7B70}"/>
              </a:ext>
            </a:extLst>
          </p:cNvPr>
          <p:cNvSpPr txBox="1">
            <a:spLocks noChangeArrowheads="1"/>
          </p:cNvSpPr>
          <p:nvPr/>
        </p:nvSpPr>
        <p:spPr bwMode="auto">
          <a:xfrm>
            <a:off x="1210945" y="6588097"/>
            <a:ext cx="1207452" cy="276999"/>
          </a:xfrm>
          <a:prstGeom prst="rect">
            <a:avLst/>
          </a:prstGeom>
          <a:solidFill>
            <a:srgbClr val="FFCC66"/>
          </a:solidFill>
          <a:ln w="9525">
            <a:solidFill>
              <a:schemeClr val="tx1"/>
            </a:solidFill>
            <a:miter lim="800000"/>
            <a:headEnd/>
            <a:tailEnd/>
          </a:ln>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200" b="1" dirty="0">
                <a:solidFill>
                  <a:srgbClr val="0000FF"/>
                </a:solidFill>
              </a:rPr>
              <a:t>Loisirs filles</a:t>
            </a:r>
            <a:endParaRPr lang="en-GB" altLang="fr-FR" sz="1200" b="1" dirty="0">
              <a:solidFill>
                <a:srgbClr val="0000FF"/>
              </a:solidFill>
            </a:endParaRPr>
          </a:p>
        </p:txBody>
      </p:sp>
    </p:spTree>
    <p:extLst>
      <p:ext uri="{BB962C8B-B14F-4D97-AF65-F5344CB8AC3E}">
        <p14:creationId xmlns:p14="http://schemas.microsoft.com/office/powerpoint/2010/main" val="142830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3"/>
          </p:nvPr>
        </p:nvSpPr>
        <p:spPr/>
        <p:txBody>
          <a:bodyPr/>
          <a:lstStyle/>
          <a:p>
            <a:endParaRPr lang="de-DE" altLang="de-DE" dirty="0"/>
          </a:p>
        </p:txBody>
      </p:sp>
      <p:sp>
        <p:nvSpPr>
          <p:cNvPr id="6" name="Slide Number Placeholder 3"/>
          <p:cNvSpPr>
            <a:spLocks noGrp="1"/>
          </p:cNvSpPr>
          <p:nvPr>
            <p:ph type="sldNum" sz="quarter" idx="4"/>
          </p:nvPr>
        </p:nvSpPr>
        <p:spPr>
          <a:xfrm>
            <a:off x="414338" y="7151687"/>
            <a:ext cx="457450" cy="238125"/>
          </a:xfrm>
        </p:spPr>
        <p:txBody>
          <a:bodyPr anchor="ctr"/>
          <a:lstStyle/>
          <a:p>
            <a:pPr algn="ctr"/>
            <a:r>
              <a:rPr lang="de-DE" altLang="de-DE" sz="1000" dirty="0"/>
              <a:t>Page </a:t>
            </a:r>
            <a:fld id="{290114C8-F7F2-4E05-9CAE-DDD3D22A4BE8}" type="slidenum">
              <a:rPr lang="de-DE" altLang="de-DE" sz="1000" smtClean="0"/>
              <a:pPr algn="ctr"/>
              <a:t>15</a:t>
            </a:fld>
            <a:endParaRPr lang="de-DE" altLang="de-DE" sz="1000" dirty="0"/>
          </a:p>
        </p:txBody>
      </p:sp>
      <p:sp>
        <p:nvSpPr>
          <p:cNvPr id="7" name="Titre 1"/>
          <p:cNvSpPr txBox="1">
            <a:spLocks/>
          </p:cNvSpPr>
          <p:nvPr/>
        </p:nvSpPr>
        <p:spPr bwMode="auto">
          <a:xfrm>
            <a:off x="415855" y="224680"/>
            <a:ext cx="9856124" cy="50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1042988" rtl="0" eaLnBrk="1" fontAlgn="base" hangingPunct="1">
              <a:lnSpc>
                <a:spcPct val="95000"/>
              </a:lnSpc>
              <a:spcBef>
                <a:spcPct val="0"/>
              </a:spcBef>
              <a:spcAft>
                <a:spcPct val="0"/>
              </a:spcAft>
              <a:defRPr lang="en-GB" sz="2400" b="1">
                <a:solidFill>
                  <a:srgbClr val="44697D"/>
                </a:solidFill>
                <a:latin typeface="+mj-lt"/>
                <a:ea typeface="+mj-ea"/>
                <a:cs typeface="+mj-cs"/>
              </a:defRPr>
            </a:lvl1pPr>
            <a:lvl2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2pPr>
            <a:lvl3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3pPr>
            <a:lvl4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4pPr>
            <a:lvl5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5pPr>
            <a:lvl6pPr marL="4572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6pPr>
            <a:lvl7pPr marL="9144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7pPr>
            <a:lvl8pPr marL="13716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8pPr>
            <a:lvl9pPr marL="18288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9pPr>
          </a:lstStyle>
          <a:p>
            <a:r>
              <a:rPr lang="fr-FR" sz="2000" dirty="0"/>
              <a:t>4.2 – Budget prévisionnel saison 2022 - 2023</a:t>
            </a:r>
            <a:endParaRPr lang="en-US" sz="2000" dirty="0">
              <a:solidFill>
                <a:srgbClr val="FF0000"/>
              </a:solidFill>
            </a:endParaRPr>
          </a:p>
        </p:txBody>
      </p:sp>
      <p:pic>
        <p:nvPicPr>
          <p:cNvPr id="8" name="Image 7">
            <a:extLst>
              <a:ext uri="{FF2B5EF4-FFF2-40B4-BE49-F238E27FC236}">
                <a16:creationId xmlns:a16="http://schemas.microsoft.com/office/drawing/2014/main" id="{82A024C4-F951-9F23-DA25-951D5619FFFC}"/>
              </a:ext>
            </a:extLst>
          </p:cNvPr>
          <p:cNvPicPr>
            <a:picLocks noChangeAspect="1"/>
          </p:cNvPicPr>
          <p:nvPr/>
        </p:nvPicPr>
        <p:blipFill>
          <a:blip r:embed="rId2"/>
          <a:stretch>
            <a:fillRect/>
          </a:stretch>
        </p:blipFill>
        <p:spPr>
          <a:xfrm>
            <a:off x="264212" y="691752"/>
            <a:ext cx="9139280" cy="6409002"/>
          </a:xfrm>
          <a:prstGeom prst="rect">
            <a:avLst/>
          </a:prstGeom>
        </p:spPr>
      </p:pic>
    </p:spTree>
    <p:extLst>
      <p:ext uri="{BB962C8B-B14F-4D97-AF65-F5344CB8AC3E}">
        <p14:creationId xmlns:p14="http://schemas.microsoft.com/office/powerpoint/2010/main" val="240711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3"/>
          </p:nvPr>
        </p:nvSpPr>
        <p:spPr/>
        <p:txBody>
          <a:bodyPr/>
          <a:lstStyle/>
          <a:p>
            <a:endParaRPr lang="de-DE" altLang="de-DE" dirty="0"/>
          </a:p>
        </p:txBody>
      </p:sp>
      <p:sp>
        <p:nvSpPr>
          <p:cNvPr id="6" name="Slide Number Placeholder 3"/>
          <p:cNvSpPr>
            <a:spLocks noGrp="1"/>
          </p:cNvSpPr>
          <p:nvPr>
            <p:ph type="sldNum" sz="quarter" idx="4"/>
          </p:nvPr>
        </p:nvSpPr>
        <p:spPr>
          <a:xfrm>
            <a:off x="414338" y="7151687"/>
            <a:ext cx="457450" cy="238125"/>
          </a:xfrm>
        </p:spPr>
        <p:txBody>
          <a:bodyPr anchor="ctr"/>
          <a:lstStyle/>
          <a:p>
            <a:pPr algn="ctr"/>
            <a:r>
              <a:rPr lang="de-DE" altLang="de-DE" sz="1000" dirty="0"/>
              <a:t>Page </a:t>
            </a:r>
            <a:fld id="{290114C8-F7F2-4E05-9CAE-DDD3D22A4BE8}" type="slidenum">
              <a:rPr lang="de-DE" altLang="de-DE" sz="1000" smtClean="0"/>
              <a:pPr algn="ctr"/>
              <a:t>16</a:t>
            </a:fld>
            <a:endParaRPr lang="de-DE" altLang="de-DE" sz="1000" dirty="0"/>
          </a:p>
        </p:txBody>
      </p:sp>
      <p:sp>
        <p:nvSpPr>
          <p:cNvPr id="7" name="Titre 1"/>
          <p:cNvSpPr txBox="1">
            <a:spLocks/>
          </p:cNvSpPr>
          <p:nvPr/>
        </p:nvSpPr>
        <p:spPr bwMode="auto">
          <a:xfrm>
            <a:off x="415855" y="356684"/>
            <a:ext cx="9856124" cy="50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1042988" rtl="0" eaLnBrk="1" fontAlgn="base" hangingPunct="1">
              <a:lnSpc>
                <a:spcPct val="95000"/>
              </a:lnSpc>
              <a:spcBef>
                <a:spcPct val="0"/>
              </a:spcBef>
              <a:spcAft>
                <a:spcPct val="0"/>
              </a:spcAft>
              <a:defRPr lang="en-GB" sz="2400" b="1">
                <a:solidFill>
                  <a:srgbClr val="44697D"/>
                </a:solidFill>
                <a:latin typeface="+mj-lt"/>
                <a:ea typeface="+mj-ea"/>
                <a:cs typeface="+mj-cs"/>
              </a:defRPr>
            </a:lvl1pPr>
            <a:lvl2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2pPr>
            <a:lvl3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3pPr>
            <a:lvl4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4pPr>
            <a:lvl5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5pPr>
            <a:lvl6pPr marL="4572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6pPr>
            <a:lvl7pPr marL="9144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7pPr>
            <a:lvl8pPr marL="13716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8pPr>
            <a:lvl9pPr marL="18288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9pPr>
          </a:lstStyle>
          <a:p>
            <a:r>
              <a:rPr lang="fr-FR" sz="2000" dirty="0"/>
              <a:t>4.3 – Cotisation saison 2022 - 2023</a:t>
            </a:r>
            <a:endParaRPr lang="en-US" sz="2000" dirty="0">
              <a:solidFill>
                <a:srgbClr val="FF0000"/>
              </a:solidFill>
            </a:endParaRPr>
          </a:p>
        </p:txBody>
      </p:sp>
      <p:sp>
        <p:nvSpPr>
          <p:cNvPr id="2" name="ZoneTexte 1"/>
          <p:cNvSpPr txBox="1"/>
          <p:nvPr/>
        </p:nvSpPr>
        <p:spPr>
          <a:xfrm>
            <a:off x="1478719" y="4940100"/>
            <a:ext cx="6602931" cy="369332"/>
          </a:xfrm>
          <a:prstGeom prst="rect">
            <a:avLst/>
          </a:prstGeom>
          <a:noFill/>
        </p:spPr>
        <p:txBody>
          <a:bodyPr wrap="square" rtlCol="0">
            <a:spAutoFit/>
          </a:bodyPr>
          <a:lstStyle/>
          <a:p>
            <a:r>
              <a:rPr lang="fr-FR" dirty="0">
                <a:solidFill>
                  <a:srgbClr val="0000FF"/>
                </a:solidFill>
              </a:rPr>
              <a:t>Cotisations  = 50 % des ressources financières du Club</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61" y="4874785"/>
            <a:ext cx="3109034" cy="2194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1478719" y="5393338"/>
            <a:ext cx="5852160" cy="1477328"/>
          </a:xfrm>
          <a:prstGeom prst="rect">
            <a:avLst/>
          </a:prstGeom>
          <a:noFill/>
        </p:spPr>
        <p:txBody>
          <a:bodyPr wrap="square" rtlCol="0">
            <a:spAutoFit/>
          </a:bodyPr>
          <a:lstStyle/>
          <a:p>
            <a:r>
              <a:rPr lang="fr-FR" dirty="0">
                <a:solidFill>
                  <a:srgbClr val="0000FF"/>
                </a:solidFill>
              </a:rPr>
              <a:t>A quoi sert 1€ de cotisation ? :</a:t>
            </a:r>
          </a:p>
          <a:p>
            <a:pPr marL="285750" indent="-285750">
              <a:buFont typeface="Wingdings" panose="05000000000000000000" pitchFamily="2" charset="2"/>
              <a:buChar char="Ø"/>
            </a:pPr>
            <a:r>
              <a:rPr lang="fr-FR" dirty="0"/>
              <a:t>30 cts reversés à la FFBB, CD</a:t>
            </a:r>
          </a:p>
          <a:p>
            <a:pPr marL="285750" indent="-285750">
              <a:buFont typeface="Wingdings" panose="05000000000000000000" pitchFamily="2" charset="2"/>
              <a:buChar char="Ø"/>
            </a:pPr>
            <a:r>
              <a:rPr lang="fr-FR" dirty="0"/>
              <a:t>45 cts pour salaires GEM, frais entraineurs</a:t>
            </a:r>
          </a:p>
          <a:p>
            <a:pPr marL="285750" indent="-285750">
              <a:buFont typeface="Wingdings" panose="05000000000000000000" pitchFamily="2" charset="2"/>
              <a:buChar char="Ø"/>
            </a:pPr>
            <a:r>
              <a:rPr lang="fr-FR" dirty="0"/>
              <a:t>7 cts pour les frais arbitrage</a:t>
            </a:r>
          </a:p>
          <a:p>
            <a:pPr marL="285750" indent="-285750">
              <a:buFont typeface="Wingdings" panose="05000000000000000000" pitchFamily="2" charset="2"/>
              <a:buChar char="Ø"/>
            </a:pPr>
            <a:r>
              <a:rPr lang="fr-FR" dirty="0"/>
              <a:t>18 cts pour couvrir les besoins club</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21" y="4966226"/>
            <a:ext cx="1190559" cy="131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0" name="Tableau 9"/>
          <p:cNvGraphicFramePr>
            <a:graphicFrameLocks noGrp="1"/>
          </p:cNvGraphicFramePr>
          <p:nvPr>
            <p:extLst>
              <p:ext uri="{D42A27DB-BD31-4B8C-83A1-F6EECF244321}">
                <p14:modId xmlns:p14="http://schemas.microsoft.com/office/powerpoint/2010/main" val="2474436945"/>
              </p:ext>
            </p:extLst>
          </p:nvPr>
        </p:nvGraphicFramePr>
        <p:xfrm>
          <a:off x="1016928" y="863347"/>
          <a:ext cx="8809239" cy="3916546"/>
        </p:xfrm>
        <a:graphic>
          <a:graphicData uri="http://schemas.openxmlformats.org/drawingml/2006/table">
            <a:tbl>
              <a:tblPr firstRow="1" bandRow="1">
                <a:tableStyleId>{5C22544A-7EE6-4342-B048-85BDC9FD1C3A}</a:tableStyleId>
              </a:tblPr>
              <a:tblGrid>
                <a:gridCol w="1949240">
                  <a:extLst>
                    <a:ext uri="{9D8B030D-6E8A-4147-A177-3AD203B41FA5}">
                      <a16:colId xmlns:a16="http://schemas.microsoft.com/office/drawing/2014/main" val="20000"/>
                    </a:ext>
                  </a:extLst>
                </a:gridCol>
                <a:gridCol w="1315437">
                  <a:extLst>
                    <a:ext uri="{9D8B030D-6E8A-4147-A177-3AD203B41FA5}">
                      <a16:colId xmlns:a16="http://schemas.microsoft.com/office/drawing/2014/main" val="20001"/>
                    </a:ext>
                  </a:extLst>
                </a:gridCol>
                <a:gridCol w="1375230">
                  <a:extLst>
                    <a:ext uri="{9D8B030D-6E8A-4147-A177-3AD203B41FA5}">
                      <a16:colId xmlns:a16="http://schemas.microsoft.com/office/drawing/2014/main" val="20002"/>
                    </a:ext>
                  </a:extLst>
                </a:gridCol>
                <a:gridCol w="1482856">
                  <a:extLst>
                    <a:ext uri="{9D8B030D-6E8A-4147-A177-3AD203B41FA5}">
                      <a16:colId xmlns:a16="http://schemas.microsoft.com/office/drawing/2014/main" val="20003"/>
                    </a:ext>
                  </a:extLst>
                </a:gridCol>
                <a:gridCol w="1530691">
                  <a:extLst>
                    <a:ext uri="{9D8B030D-6E8A-4147-A177-3AD203B41FA5}">
                      <a16:colId xmlns:a16="http://schemas.microsoft.com/office/drawing/2014/main" val="20004"/>
                    </a:ext>
                  </a:extLst>
                </a:gridCol>
                <a:gridCol w="1155785">
                  <a:extLst>
                    <a:ext uri="{9D8B030D-6E8A-4147-A177-3AD203B41FA5}">
                      <a16:colId xmlns:a16="http://schemas.microsoft.com/office/drawing/2014/main" val="20005"/>
                    </a:ext>
                  </a:extLst>
                </a:gridCol>
              </a:tblGrid>
              <a:tr h="640033">
                <a:tc>
                  <a:txBody>
                    <a:bodyPr/>
                    <a:lstStyle/>
                    <a:p>
                      <a:endParaRPr lang="fr-FR"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kern="1200" dirty="0"/>
                        <a:t>Saison 2021/2022</a:t>
                      </a:r>
                      <a:endParaRPr lang="fr-FR"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dirty="0"/>
                        <a:t>Variation FFBB</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dirty="0"/>
                        <a:t>Variation VBB</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dirty="0"/>
                        <a:t>Saison 2022/2023</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dirty="0"/>
                        <a:t>variation</a:t>
                      </a:r>
                    </a:p>
                  </a:txBody>
                  <a:tcPr anchor="ctr"/>
                </a:tc>
                <a:extLst>
                  <a:ext uri="{0D108BD9-81ED-4DB2-BD59-A6C34878D82A}">
                    <a16:rowId xmlns:a16="http://schemas.microsoft.com/office/drawing/2014/main" val="10000"/>
                  </a:ext>
                </a:extLst>
              </a:tr>
              <a:tr h="409846">
                <a:tc>
                  <a:txBody>
                    <a:bodyPr/>
                    <a:lstStyle/>
                    <a:p>
                      <a:pPr algn="l"/>
                      <a:r>
                        <a:rPr lang="fr-FR" sz="1600" dirty="0"/>
                        <a:t>Babys</a:t>
                      </a:r>
                    </a:p>
                  </a:txBody>
                  <a:tcPr anchor="ctr"/>
                </a:tc>
                <a:tc>
                  <a:txBody>
                    <a:bodyPr/>
                    <a:lstStyle/>
                    <a:p>
                      <a:pPr algn="ctr"/>
                      <a:r>
                        <a:rPr lang="fr-FR" sz="1600" dirty="0"/>
                        <a:t>147 €</a:t>
                      </a:r>
                    </a:p>
                  </a:txBody>
                  <a:tcPr anchor="ctr"/>
                </a:tc>
                <a:tc>
                  <a:txBody>
                    <a:bodyPr/>
                    <a:lstStyle/>
                    <a:p>
                      <a:pPr algn="ctr"/>
                      <a:r>
                        <a:rPr lang="fr-FR" sz="1600" dirty="0">
                          <a:solidFill>
                            <a:srgbClr val="0000CC"/>
                          </a:solidFill>
                        </a:rPr>
                        <a:t>+ 6,50 €</a:t>
                      </a:r>
                    </a:p>
                  </a:txBody>
                  <a:tcPr anchor="ctr"/>
                </a:tc>
                <a:tc>
                  <a:txBody>
                    <a:bodyPr/>
                    <a:lstStyle/>
                    <a:p>
                      <a:pPr algn="ctr"/>
                      <a:r>
                        <a:rPr lang="fr-FR" sz="1600" dirty="0">
                          <a:solidFill>
                            <a:srgbClr val="0033CC"/>
                          </a:solidFill>
                        </a:rPr>
                        <a:t>+ 1,5 €</a:t>
                      </a:r>
                    </a:p>
                  </a:txBody>
                  <a:tcPr anchor="ctr"/>
                </a:tc>
                <a:tc>
                  <a:txBody>
                    <a:bodyPr/>
                    <a:lstStyle/>
                    <a:p>
                      <a:pPr algn="ctr"/>
                      <a:r>
                        <a:rPr lang="fr-FR" sz="1600" dirty="0">
                          <a:solidFill>
                            <a:srgbClr val="0033CC"/>
                          </a:solidFill>
                        </a:rPr>
                        <a:t>155 €</a:t>
                      </a:r>
                    </a:p>
                  </a:txBody>
                  <a:tcPr anchor="ctr"/>
                </a:tc>
                <a:tc>
                  <a:txBody>
                    <a:bodyPr/>
                    <a:lstStyle/>
                    <a:p>
                      <a:pPr algn="ctr"/>
                      <a:r>
                        <a:rPr lang="fr-FR" sz="1600" dirty="0"/>
                        <a:t>+ 5 %</a:t>
                      </a:r>
                    </a:p>
                  </a:txBody>
                  <a:tcPr anchor="ctr"/>
                </a:tc>
                <a:extLst>
                  <a:ext uri="{0D108BD9-81ED-4DB2-BD59-A6C34878D82A}">
                    <a16:rowId xmlns:a16="http://schemas.microsoft.com/office/drawing/2014/main" val="10001"/>
                  </a:ext>
                </a:extLst>
              </a:tr>
              <a:tr h="409846">
                <a:tc>
                  <a:txBody>
                    <a:bodyPr/>
                    <a:lstStyle/>
                    <a:p>
                      <a:pPr algn="l"/>
                      <a:r>
                        <a:rPr lang="fr-FR" sz="1600" dirty="0"/>
                        <a:t>Mini U9 et U11</a:t>
                      </a:r>
                    </a:p>
                  </a:txBody>
                  <a:tcPr anchor="ctr"/>
                </a:tc>
                <a:tc>
                  <a:txBody>
                    <a:bodyPr/>
                    <a:lstStyle/>
                    <a:p>
                      <a:pPr algn="ctr"/>
                      <a:r>
                        <a:rPr lang="fr-FR" sz="1600" dirty="0"/>
                        <a:t>160 €</a:t>
                      </a:r>
                    </a:p>
                  </a:txBody>
                  <a:tcPr anchor="ctr"/>
                </a:tc>
                <a:tc>
                  <a:txBody>
                    <a:bodyPr/>
                    <a:lstStyle/>
                    <a:p>
                      <a:pPr algn="ctr"/>
                      <a:r>
                        <a:rPr lang="fr-FR" sz="1600" dirty="0">
                          <a:solidFill>
                            <a:srgbClr val="0000CC"/>
                          </a:solidFill>
                        </a:rPr>
                        <a:t>+ 7,50</a:t>
                      </a:r>
                      <a:r>
                        <a:rPr lang="fr-FR" sz="1600" baseline="0" dirty="0">
                          <a:solidFill>
                            <a:srgbClr val="0000CC"/>
                          </a:solidFill>
                        </a:rPr>
                        <a:t> €</a:t>
                      </a:r>
                      <a:endParaRPr lang="fr-FR" sz="1600" dirty="0">
                        <a:solidFill>
                          <a:srgbClr val="0000CC"/>
                        </a:solidFill>
                      </a:endParaRPr>
                    </a:p>
                  </a:txBody>
                  <a:tcPr anchor="ctr"/>
                </a:tc>
                <a:tc>
                  <a:txBody>
                    <a:bodyPr/>
                    <a:lstStyle/>
                    <a:p>
                      <a:pPr algn="ctr"/>
                      <a:r>
                        <a:rPr lang="fr-FR" sz="1600" dirty="0">
                          <a:solidFill>
                            <a:srgbClr val="0033CC"/>
                          </a:solidFill>
                        </a:rPr>
                        <a:t>+ 2,5 €</a:t>
                      </a:r>
                    </a:p>
                  </a:txBody>
                  <a:tcPr anchor="ctr"/>
                </a:tc>
                <a:tc>
                  <a:txBody>
                    <a:bodyPr/>
                    <a:lstStyle/>
                    <a:p>
                      <a:pPr algn="ctr"/>
                      <a:r>
                        <a:rPr lang="fr-FR" sz="1600" dirty="0">
                          <a:solidFill>
                            <a:srgbClr val="0033CC"/>
                          </a:solidFill>
                        </a:rPr>
                        <a:t>170 €</a:t>
                      </a:r>
                    </a:p>
                  </a:txBody>
                  <a:tcPr anchor="ctr"/>
                </a:tc>
                <a:tc>
                  <a:txBody>
                    <a:bodyPr/>
                    <a:lstStyle/>
                    <a:p>
                      <a:pPr algn="ctr"/>
                      <a:r>
                        <a:rPr lang="fr-FR" sz="1600" dirty="0"/>
                        <a:t>+ 6 %</a:t>
                      </a:r>
                    </a:p>
                  </a:txBody>
                  <a:tcPr anchor="ctr"/>
                </a:tc>
                <a:extLst>
                  <a:ext uri="{0D108BD9-81ED-4DB2-BD59-A6C34878D82A}">
                    <a16:rowId xmlns:a16="http://schemas.microsoft.com/office/drawing/2014/main" val="10002"/>
                  </a:ext>
                </a:extLst>
              </a:tr>
              <a:tr h="478889">
                <a:tc>
                  <a:txBody>
                    <a:bodyPr/>
                    <a:lstStyle/>
                    <a:p>
                      <a:pPr algn="l"/>
                      <a:r>
                        <a:rPr lang="fr-FR" sz="1600" dirty="0"/>
                        <a:t>Jeunes U13 et U15</a:t>
                      </a:r>
                    </a:p>
                  </a:txBody>
                  <a:tcPr anchor="ctr"/>
                </a:tc>
                <a:tc>
                  <a:txBody>
                    <a:bodyPr/>
                    <a:lstStyle/>
                    <a:p>
                      <a:pPr algn="ctr"/>
                      <a:r>
                        <a:rPr lang="fr-FR" sz="1600" dirty="0"/>
                        <a:t>181 €</a:t>
                      </a:r>
                    </a:p>
                  </a:txBody>
                  <a:tcPr anchor="ctr"/>
                </a:tc>
                <a:tc>
                  <a:txBody>
                    <a:bodyPr/>
                    <a:lstStyle/>
                    <a:p>
                      <a:pPr algn="ctr"/>
                      <a:r>
                        <a:rPr lang="fr-FR" sz="1600" dirty="0">
                          <a:solidFill>
                            <a:srgbClr val="0000CC"/>
                          </a:solidFill>
                        </a:rPr>
                        <a:t>+ 7,80 €</a:t>
                      </a:r>
                    </a:p>
                  </a:txBody>
                  <a:tcPr anchor="ctr"/>
                </a:tc>
                <a:tc>
                  <a:txBody>
                    <a:bodyPr/>
                    <a:lstStyle/>
                    <a:p>
                      <a:pPr algn="ctr"/>
                      <a:r>
                        <a:rPr lang="fr-FR" sz="1600" dirty="0">
                          <a:solidFill>
                            <a:srgbClr val="0033CC"/>
                          </a:solidFill>
                        </a:rPr>
                        <a:t>+2,2 €</a:t>
                      </a:r>
                    </a:p>
                  </a:txBody>
                  <a:tcPr anchor="ctr"/>
                </a:tc>
                <a:tc>
                  <a:txBody>
                    <a:bodyPr/>
                    <a:lstStyle/>
                    <a:p>
                      <a:pPr algn="ctr"/>
                      <a:r>
                        <a:rPr lang="fr-FR" sz="1600" dirty="0">
                          <a:solidFill>
                            <a:srgbClr val="0033CC"/>
                          </a:solidFill>
                        </a:rPr>
                        <a:t>191 €</a:t>
                      </a:r>
                    </a:p>
                  </a:txBody>
                  <a:tcPr anchor="ctr"/>
                </a:tc>
                <a:tc>
                  <a:txBody>
                    <a:bodyPr/>
                    <a:lstStyle/>
                    <a:p>
                      <a:pPr algn="ctr"/>
                      <a:r>
                        <a:rPr lang="fr-FR" sz="1600" dirty="0"/>
                        <a:t>+ 5 %</a:t>
                      </a:r>
                    </a:p>
                  </a:txBody>
                  <a:tcPr anchor="ctr"/>
                </a:tc>
                <a:extLst>
                  <a:ext uri="{0D108BD9-81ED-4DB2-BD59-A6C34878D82A}">
                    <a16:rowId xmlns:a16="http://schemas.microsoft.com/office/drawing/2014/main" val="10003"/>
                  </a:ext>
                </a:extLst>
              </a:tr>
              <a:tr h="409846">
                <a:tc>
                  <a:txBody>
                    <a:bodyPr/>
                    <a:lstStyle/>
                    <a:p>
                      <a:pPr algn="l"/>
                      <a:r>
                        <a:rPr lang="pl-PL" sz="1600" dirty="0"/>
                        <a:t>U1</a:t>
                      </a:r>
                      <a:r>
                        <a:rPr lang="fr-FR" sz="1600" dirty="0"/>
                        <a:t>6</a:t>
                      </a:r>
                      <a:r>
                        <a:rPr lang="pl-PL" sz="1600" dirty="0"/>
                        <a:t> U</a:t>
                      </a:r>
                      <a:r>
                        <a:rPr lang="fr-FR" sz="1600" dirty="0"/>
                        <a:t>17</a:t>
                      </a:r>
                      <a:endParaRPr lang="pl-PL" sz="1600" dirty="0"/>
                    </a:p>
                  </a:txBody>
                  <a:tcPr anchor="ctr"/>
                </a:tc>
                <a:tc>
                  <a:txBody>
                    <a:bodyPr/>
                    <a:lstStyle/>
                    <a:p>
                      <a:pPr algn="ctr"/>
                      <a:r>
                        <a:rPr lang="fr-FR" sz="1600" dirty="0"/>
                        <a:t>204 €</a:t>
                      </a:r>
                    </a:p>
                  </a:txBody>
                  <a:tcPr anchor="ctr"/>
                </a:tc>
                <a:tc>
                  <a:txBody>
                    <a:bodyPr/>
                    <a:lstStyle/>
                    <a:p>
                      <a:pPr algn="ctr"/>
                      <a:r>
                        <a:rPr lang="fr-FR" sz="1600" dirty="0">
                          <a:solidFill>
                            <a:srgbClr val="0000CC"/>
                          </a:solidFill>
                        </a:rPr>
                        <a:t>+ 8,50 €</a:t>
                      </a:r>
                    </a:p>
                  </a:txBody>
                  <a:tcPr anchor="ctr"/>
                </a:tc>
                <a:tc>
                  <a:txBody>
                    <a:bodyPr/>
                    <a:lstStyle/>
                    <a:p>
                      <a:pPr algn="ctr"/>
                      <a:r>
                        <a:rPr lang="fr-FR" sz="1600" dirty="0">
                          <a:solidFill>
                            <a:srgbClr val="0033CC"/>
                          </a:solidFill>
                        </a:rPr>
                        <a:t>+ 2,5 €</a:t>
                      </a:r>
                    </a:p>
                  </a:txBody>
                  <a:tcPr anchor="ctr"/>
                </a:tc>
                <a:tc>
                  <a:txBody>
                    <a:bodyPr/>
                    <a:lstStyle/>
                    <a:p>
                      <a:pPr algn="ctr"/>
                      <a:r>
                        <a:rPr lang="fr-FR" sz="1600" dirty="0">
                          <a:solidFill>
                            <a:srgbClr val="0033CC"/>
                          </a:solidFill>
                        </a:rPr>
                        <a:t>215 €</a:t>
                      </a:r>
                    </a:p>
                  </a:txBody>
                  <a:tcPr anchor="ctr"/>
                </a:tc>
                <a:tc>
                  <a:txBody>
                    <a:bodyPr/>
                    <a:lstStyle/>
                    <a:p>
                      <a:pPr algn="ctr"/>
                      <a:r>
                        <a:rPr lang="fr-FR" sz="1600" dirty="0"/>
                        <a:t> + 5 %</a:t>
                      </a:r>
                    </a:p>
                  </a:txBody>
                  <a:tcPr anchor="ctr"/>
                </a:tc>
                <a:extLst>
                  <a:ext uri="{0D108BD9-81ED-4DB2-BD59-A6C34878D82A}">
                    <a16:rowId xmlns:a16="http://schemas.microsoft.com/office/drawing/2014/main" val="10004"/>
                  </a:ext>
                </a:extLst>
              </a:tr>
              <a:tr h="5337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600" dirty="0"/>
                        <a:t>U1</a:t>
                      </a:r>
                      <a:r>
                        <a:rPr lang="fr-FR" sz="1600" dirty="0"/>
                        <a:t>8M</a:t>
                      </a:r>
                      <a:r>
                        <a:rPr lang="pl-PL" sz="1600" dirty="0"/>
                        <a:t> U20 et Seniors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dirty="0"/>
                        <a:t>204 €</a:t>
                      </a:r>
                    </a:p>
                  </a:txBody>
                  <a:tcPr anchor="ctr"/>
                </a:tc>
                <a:tc>
                  <a:txBody>
                    <a:bodyPr/>
                    <a:lstStyle/>
                    <a:p>
                      <a:pPr algn="ctr"/>
                      <a:r>
                        <a:rPr lang="fr-FR" sz="1600" dirty="0">
                          <a:solidFill>
                            <a:srgbClr val="0000CC"/>
                          </a:solidFill>
                        </a:rPr>
                        <a:t>+ 21,00</a:t>
                      </a:r>
                      <a:r>
                        <a:rPr lang="fr-FR" sz="1600" baseline="0" dirty="0">
                          <a:solidFill>
                            <a:srgbClr val="0000CC"/>
                          </a:solidFill>
                        </a:rPr>
                        <a:t> €</a:t>
                      </a:r>
                      <a:endParaRPr lang="fr-FR" sz="1600" dirty="0">
                        <a:solidFill>
                          <a:srgbClr val="0000CC"/>
                        </a:solidFill>
                      </a:endParaRPr>
                    </a:p>
                  </a:txBody>
                  <a:tcPr anchor="ctr"/>
                </a:tc>
                <a:tc>
                  <a:txBody>
                    <a:bodyPr/>
                    <a:lstStyle/>
                    <a:p>
                      <a:pPr algn="ctr"/>
                      <a:r>
                        <a:rPr lang="fr-FR" sz="1600" dirty="0">
                          <a:solidFill>
                            <a:srgbClr val="0033CC"/>
                          </a:solidFill>
                        </a:rPr>
                        <a:t>+ 0 €</a:t>
                      </a:r>
                    </a:p>
                  </a:txBody>
                  <a:tcPr anchor="ctr"/>
                </a:tc>
                <a:tc>
                  <a:txBody>
                    <a:bodyPr/>
                    <a:lstStyle/>
                    <a:p>
                      <a:pPr algn="ctr"/>
                      <a:r>
                        <a:rPr lang="fr-FR" sz="1600" dirty="0">
                          <a:solidFill>
                            <a:srgbClr val="0033CC"/>
                          </a:solidFill>
                        </a:rPr>
                        <a:t>225 €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dirty="0"/>
                        <a:t>+ 10 %</a:t>
                      </a:r>
                    </a:p>
                  </a:txBody>
                  <a:tcPr anchor="ctr"/>
                </a:tc>
                <a:extLst>
                  <a:ext uri="{0D108BD9-81ED-4DB2-BD59-A6C34878D82A}">
                    <a16:rowId xmlns:a16="http://schemas.microsoft.com/office/drawing/2014/main" val="10005"/>
                  </a:ext>
                </a:extLst>
              </a:tr>
              <a:tr h="4098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a:t>Dirigeants, Officiels</a:t>
                      </a:r>
                    </a:p>
                  </a:txBody>
                  <a:tcPr anchor="ctr"/>
                </a:tc>
                <a:tc>
                  <a:txBody>
                    <a:bodyPr/>
                    <a:lstStyle/>
                    <a:p>
                      <a:pPr algn="ctr"/>
                      <a:r>
                        <a:rPr lang="fr-FR" sz="1600" dirty="0"/>
                        <a:t>50 €</a:t>
                      </a:r>
                    </a:p>
                  </a:txBody>
                  <a:tcPr anchor="ctr"/>
                </a:tc>
                <a:tc>
                  <a:txBody>
                    <a:bodyPr/>
                    <a:lstStyle/>
                    <a:p>
                      <a:pPr algn="ctr"/>
                      <a:r>
                        <a:rPr lang="fr-FR" sz="1600" dirty="0">
                          <a:solidFill>
                            <a:srgbClr val="0000CC"/>
                          </a:solidFill>
                        </a:rPr>
                        <a:t>+ 5</a:t>
                      </a:r>
                      <a:r>
                        <a:rPr lang="fr-FR" sz="1600" baseline="0" dirty="0">
                          <a:solidFill>
                            <a:srgbClr val="0000CC"/>
                          </a:solidFill>
                        </a:rPr>
                        <a:t> €</a:t>
                      </a:r>
                      <a:endParaRPr lang="fr-FR" sz="1600" dirty="0">
                        <a:solidFill>
                          <a:srgbClr val="0000CC"/>
                        </a:solidFill>
                      </a:endParaRPr>
                    </a:p>
                  </a:txBody>
                  <a:tcPr anchor="ctr"/>
                </a:tc>
                <a:tc>
                  <a:txBody>
                    <a:bodyPr/>
                    <a:lstStyle/>
                    <a:p>
                      <a:pPr algn="ctr"/>
                      <a:r>
                        <a:rPr lang="fr-FR" sz="1600" dirty="0">
                          <a:solidFill>
                            <a:srgbClr val="0033CC"/>
                          </a:solidFill>
                        </a:rPr>
                        <a:t>+ 0 €</a:t>
                      </a:r>
                    </a:p>
                  </a:txBody>
                  <a:tcPr anchor="ctr"/>
                </a:tc>
                <a:tc>
                  <a:txBody>
                    <a:bodyPr/>
                    <a:lstStyle/>
                    <a:p>
                      <a:pPr algn="ctr"/>
                      <a:r>
                        <a:rPr lang="fr-FR" sz="1600" dirty="0">
                          <a:solidFill>
                            <a:srgbClr val="0033CC"/>
                          </a:solidFill>
                        </a:rPr>
                        <a:t>50 €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dirty="0"/>
                        <a:t>0 %</a:t>
                      </a:r>
                    </a:p>
                  </a:txBody>
                  <a:tcPr anchor="ctr"/>
                </a:tc>
                <a:extLst>
                  <a:ext uri="{0D108BD9-81ED-4DB2-BD59-A6C34878D82A}">
                    <a16:rowId xmlns:a16="http://schemas.microsoft.com/office/drawing/2014/main" val="10006"/>
                  </a:ext>
                </a:extLst>
              </a:tr>
              <a:tr h="4098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a:t>Vétérans, Loisirs</a:t>
                      </a:r>
                    </a:p>
                  </a:txBody>
                  <a:tcPr anchor="ctr"/>
                </a:tc>
                <a:tc>
                  <a:txBody>
                    <a:bodyPr/>
                    <a:lstStyle/>
                    <a:p>
                      <a:pPr algn="ctr"/>
                      <a:r>
                        <a:rPr lang="fr-FR" sz="1600" dirty="0"/>
                        <a:t>70 € hors licence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solidFill>
                            <a:srgbClr val="0000CC"/>
                          </a:solidFill>
                        </a:rPr>
                        <a:t>+ 5</a:t>
                      </a:r>
                      <a:r>
                        <a:rPr lang="fr-FR" sz="1600" baseline="0" dirty="0">
                          <a:solidFill>
                            <a:srgbClr val="0000CC"/>
                          </a:solidFill>
                        </a:rPr>
                        <a:t> €</a:t>
                      </a:r>
                      <a:endParaRPr lang="fr-FR" sz="1600" dirty="0">
                        <a:solidFill>
                          <a:srgbClr val="0000CC"/>
                        </a:solidFill>
                      </a:endParaRPr>
                    </a:p>
                  </a:txBody>
                  <a:tcPr anchor="ctr"/>
                </a:tc>
                <a:tc>
                  <a:txBody>
                    <a:bodyPr/>
                    <a:lstStyle/>
                    <a:p>
                      <a:pPr algn="ctr"/>
                      <a:r>
                        <a:rPr lang="fr-FR" sz="1600" dirty="0">
                          <a:solidFill>
                            <a:srgbClr val="0033CC"/>
                          </a:solidFill>
                        </a:rPr>
                        <a:t>- 26 €</a:t>
                      </a:r>
                    </a:p>
                  </a:txBody>
                  <a:tcPr anchor="ctr"/>
                </a:tc>
                <a:tc>
                  <a:txBody>
                    <a:bodyPr/>
                    <a:lstStyle/>
                    <a:p>
                      <a:pPr algn="ctr"/>
                      <a:r>
                        <a:rPr lang="fr-FR" sz="1600" dirty="0">
                          <a:solidFill>
                            <a:srgbClr val="0033CC"/>
                          </a:solidFill>
                        </a:rPr>
                        <a:t>90 € avec licence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dirty="0"/>
                        <a:t>+ 28 %</a:t>
                      </a:r>
                    </a:p>
                  </a:txBody>
                  <a:tcPr anchor="ctr"/>
                </a:tc>
                <a:extLst>
                  <a:ext uri="{0D108BD9-81ED-4DB2-BD59-A6C34878D82A}">
                    <a16:rowId xmlns:a16="http://schemas.microsoft.com/office/drawing/2014/main" val="1026287831"/>
                  </a:ext>
                </a:extLst>
              </a:tr>
            </a:tbl>
          </a:graphicData>
        </a:graphic>
      </p:graphicFrame>
    </p:spTree>
    <p:extLst>
      <p:ext uri="{BB962C8B-B14F-4D97-AF65-F5344CB8AC3E}">
        <p14:creationId xmlns:p14="http://schemas.microsoft.com/office/powerpoint/2010/main" val="419447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3"/>
          </p:nvPr>
        </p:nvSpPr>
        <p:spPr/>
        <p:txBody>
          <a:bodyPr/>
          <a:lstStyle/>
          <a:p>
            <a:endParaRPr lang="de-DE" altLang="de-DE"/>
          </a:p>
        </p:txBody>
      </p:sp>
      <p:sp>
        <p:nvSpPr>
          <p:cNvPr id="6" name="Slide Number Placeholder 3"/>
          <p:cNvSpPr>
            <a:spLocks noGrp="1"/>
          </p:cNvSpPr>
          <p:nvPr>
            <p:ph type="sldNum" sz="quarter" idx="4"/>
          </p:nvPr>
        </p:nvSpPr>
        <p:spPr>
          <a:xfrm>
            <a:off x="414338" y="7151687"/>
            <a:ext cx="457450" cy="238125"/>
          </a:xfrm>
        </p:spPr>
        <p:txBody>
          <a:bodyPr anchor="ctr"/>
          <a:lstStyle/>
          <a:p>
            <a:pPr algn="ctr"/>
            <a:r>
              <a:rPr lang="de-DE" altLang="de-DE" sz="1000" dirty="0"/>
              <a:t>Page </a:t>
            </a:r>
            <a:fld id="{290114C8-F7F2-4E05-9CAE-DDD3D22A4BE8}" type="slidenum">
              <a:rPr lang="de-DE" altLang="de-DE" sz="1000" smtClean="0"/>
              <a:pPr algn="ctr"/>
              <a:t>17</a:t>
            </a:fld>
            <a:endParaRPr lang="de-DE" altLang="de-DE" sz="1000" dirty="0"/>
          </a:p>
        </p:txBody>
      </p:sp>
      <p:sp>
        <p:nvSpPr>
          <p:cNvPr id="7" name="Titre 1"/>
          <p:cNvSpPr txBox="1">
            <a:spLocks/>
          </p:cNvSpPr>
          <p:nvPr/>
        </p:nvSpPr>
        <p:spPr bwMode="auto">
          <a:xfrm>
            <a:off x="319036" y="353381"/>
            <a:ext cx="9856124" cy="50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1042988" rtl="0" eaLnBrk="1" fontAlgn="base" hangingPunct="1">
              <a:lnSpc>
                <a:spcPct val="95000"/>
              </a:lnSpc>
              <a:spcBef>
                <a:spcPct val="0"/>
              </a:spcBef>
              <a:spcAft>
                <a:spcPct val="0"/>
              </a:spcAft>
              <a:defRPr lang="en-GB" sz="2400" b="1">
                <a:solidFill>
                  <a:srgbClr val="44697D"/>
                </a:solidFill>
                <a:latin typeface="+mj-lt"/>
                <a:ea typeface="+mj-ea"/>
                <a:cs typeface="+mj-cs"/>
              </a:defRPr>
            </a:lvl1pPr>
            <a:lvl2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2pPr>
            <a:lvl3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3pPr>
            <a:lvl4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4pPr>
            <a:lvl5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5pPr>
            <a:lvl6pPr marL="4572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6pPr>
            <a:lvl7pPr marL="9144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7pPr>
            <a:lvl8pPr marL="13716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8pPr>
            <a:lvl9pPr marL="18288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9pPr>
          </a:lstStyle>
          <a:p>
            <a:r>
              <a:rPr lang="fr-FR" sz="2000" dirty="0"/>
              <a:t>4.4 – Rappel Règlement Intérieur – Charte Club </a:t>
            </a:r>
            <a:endParaRPr lang="en-US" sz="2000" dirty="0">
              <a:solidFill>
                <a:srgbClr val="D65700"/>
              </a:solidFill>
            </a:endParaRPr>
          </a:p>
        </p:txBody>
      </p:sp>
      <p:sp>
        <p:nvSpPr>
          <p:cNvPr id="2" name="ZoneTexte 1"/>
          <p:cNvSpPr txBox="1"/>
          <p:nvPr/>
        </p:nvSpPr>
        <p:spPr>
          <a:xfrm>
            <a:off x="415855" y="1386355"/>
            <a:ext cx="9856124" cy="5601533"/>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fr-FR" sz="2000" b="1" dirty="0">
                <a:solidFill>
                  <a:srgbClr val="D65700"/>
                </a:solidFill>
                <a:latin typeface="+mn-lt"/>
                <a:cs typeface="+mn-cs"/>
              </a:rPr>
              <a:t>Pourquoi un règlement ?</a:t>
            </a:r>
          </a:p>
          <a:p>
            <a:pPr marL="285750" indent="-285750">
              <a:spcAft>
                <a:spcPts val="1200"/>
              </a:spcAft>
              <a:buFont typeface="Wingdings" panose="05000000000000000000" pitchFamily="2" charset="2"/>
              <a:buChar char="v"/>
            </a:pPr>
            <a:r>
              <a:rPr lang="fr-FR" sz="2000" dirty="0">
                <a:solidFill>
                  <a:srgbClr val="D65700"/>
                </a:solidFill>
                <a:latin typeface="+mn-lt"/>
                <a:cs typeface="+mn-cs"/>
              </a:rPr>
              <a:t>C</a:t>
            </a:r>
            <a:r>
              <a:rPr lang="fr-FR" dirty="0">
                <a:solidFill>
                  <a:srgbClr val="D65700"/>
                </a:solidFill>
                <a:latin typeface="+mn-lt"/>
                <a:cs typeface="+mn-cs"/>
              </a:rPr>
              <a:t>ode interne au club et partagé entre les membres,</a:t>
            </a:r>
          </a:p>
          <a:p>
            <a:pPr marL="285750" indent="-285750">
              <a:spcAft>
                <a:spcPts val="1200"/>
              </a:spcAft>
              <a:buFont typeface="Wingdings" panose="05000000000000000000" pitchFamily="2" charset="2"/>
              <a:buChar char="v"/>
            </a:pPr>
            <a:r>
              <a:rPr lang="fr-FR" dirty="0">
                <a:solidFill>
                  <a:srgbClr val="D65700"/>
                </a:solidFill>
                <a:latin typeface="+mn-lt"/>
                <a:cs typeface="+mn-cs"/>
              </a:rPr>
              <a:t>Droits et obligations de tous (joueurs, licenciés, parents,…)</a:t>
            </a:r>
          </a:p>
          <a:p>
            <a:pPr marL="285750" indent="-285750">
              <a:spcAft>
                <a:spcPts val="1200"/>
              </a:spcAft>
              <a:buFont typeface="Wingdings" panose="05000000000000000000" pitchFamily="2" charset="2"/>
              <a:buChar char="v"/>
            </a:pPr>
            <a:r>
              <a:rPr lang="fr-FR" dirty="0">
                <a:solidFill>
                  <a:srgbClr val="D65700"/>
                </a:solidFill>
                <a:latin typeface="+mn-lt"/>
                <a:cs typeface="+mn-cs"/>
              </a:rPr>
              <a:t>Bonnes pratiques et usages nécessaires au bon fonctionnement du club</a:t>
            </a:r>
          </a:p>
          <a:p>
            <a:pPr marL="285750" indent="-285750">
              <a:buFont typeface="Arial" panose="020B0604020202020204" pitchFamily="34" charset="0"/>
              <a:buChar char="•"/>
            </a:pPr>
            <a:endParaRPr lang="fr-FR" dirty="0">
              <a:solidFill>
                <a:srgbClr val="D65700"/>
              </a:solidFill>
              <a:latin typeface="+mn-lt"/>
              <a:cs typeface="+mn-cs"/>
            </a:endParaRPr>
          </a:p>
          <a:p>
            <a:pPr marL="285750" indent="-285750">
              <a:spcAft>
                <a:spcPts val="600"/>
              </a:spcAft>
              <a:buFont typeface="Wingdings" panose="05000000000000000000" pitchFamily="2" charset="2"/>
              <a:buChar char="Ø"/>
            </a:pPr>
            <a:r>
              <a:rPr lang="fr-FR" sz="2000" b="1" dirty="0">
                <a:solidFill>
                  <a:srgbClr val="D65700"/>
                </a:solidFill>
                <a:latin typeface="+mn-lt"/>
                <a:cs typeface="+mn-cs"/>
              </a:rPr>
              <a:t>Pourquoi l’actualiser ?</a:t>
            </a:r>
          </a:p>
          <a:p>
            <a:pPr marL="285750" indent="-285750">
              <a:spcAft>
                <a:spcPts val="1200"/>
              </a:spcAft>
              <a:buFont typeface="Wingdings" panose="05000000000000000000" pitchFamily="2" charset="2"/>
              <a:buChar char="v"/>
            </a:pPr>
            <a:r>
              <a:rPr lang="fr-FR" dirty="0">
                <a:solidFill>
                  <a:srgbClr val="D65700"/>
                </a:solidFill>
                <a:latin typeface="+mn-lt"/>
                <a:cs typeface="+mn-cs"/>
              </a:rPr>
              <a:t>Évolution de la vie du club et contraintes de fonctionnement</a:t>
            </a:r>
          </a:p>
          <a:p>
            <a:pPr marL="285750" indent="-285750">
              <a:spcAft>
                <a:spcPts val="1200"/>
              </a:spcAft>
              <a:buFont typeface="Wingdings" panose="05000000000000000000" pitchFamily="2" charset="2"/>
              <a:buChar char="v"/>
            </a:pPr>
            <a:r>
              <a:rPr lang="fr-FR" dirty="0">
                <a:solidFill>
                  <a:srgbClr val="D65700"/>
                </a:solidFill>
                <a:latin typeface="+mn-lt"/>
                <a:cs typeface="+mn-cs"/>
              </a:rPr>
              <a:t>Nécessité de rappeler les responsabilités de chacun (joueurs, licenciés, parents,…) et le projet commun,</a:t>
            </a:r>
          </a:p>
          <a:p>
            <a:pPr marL="285750" indent="-285750">
              <a:spcAft>
                <a:spcPts val="1200"/>
              </a:spcAft>
              <a:buFont typeface="Wingdings" panose="05000000000000000000" pitchFamily="2" charset="2"/>
              <a:buChar char="v"/>
            </a:pPr>
            <a:r>
              <a:rPr lang="fr-FR" dirty="0">
                <a:solidFill>
                  <a:srgbClr val="D65700"/>
                </a:solidFill>
                <a:latin typeface="+mn-lt"/>
                <a:cs typeface="+mn-cs"/>
              </a:rPr>
              <a:t>Rappeler l’esprit du club : convivialité, respect de chacun vis-à-vis des autres et envers le club</a:t>
            </a:r>
          </a:p>
          <a:p>
            <a:pPr marL="285750" indent="-285750">
              <a:spcAft>
                <a:spcPts val="1200"/>
              </a:spcAft>
              <a:buFont typeface="Wingdings" panose="05000000000000000000" pitchFamily="2" charset="2"/>
              <a:buChar char="v"/>
            </a:pPr>
            <a:r>
              <a:rPr lang="fr-FR" dirty="0">
                <a:solidFill>
                  <a:srgbClr val="D65700"/>
                </a:solidFill>
                <a:latin typeface="+mn-lt"/>
                <a:cs typeface="+mn-cs"/>
              </a:rPr>
              <a:t>Se doter d’un règlement plus complet mais « lisible » et qui pose les principes de fonctionnement = une charte (valeurs club, règles)</a:t>
            </a:r>
          </a:p>
          <a:p>
            <a:endParaRPr lang="fr-FR" sz="2000" b="1" dirty="0">
              <a:solidFill>
                <a:srgbClr val="0033CC"/>
              </a:solidFill>
              <a:latin typeface="+mn-lt"/>
              <a:cs typeface="+mn-cs"/>
            </a:endParaRPr>
          </a:p>
          <a:p>
            <a:endParaRPr lang="fr-FR"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046" y="776755"/>
            <a:ext cx="16637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770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3"/>
          </p:nvPr>
        </p:nvSpPr>
        <p:spPr/>
        <p:txBody>
          <a:bodyPr/>
          <a:lstStyle/>
          <a:p>
            <a:endParaRPr lang="de-DE" altLang="de-DE"/>
          </a:p>
        </p:txBody>
      </p:sp>
      <p:sp>
        <p:nvSpPr>
          <p:cNvPr id="6" name="Slide Number Placeholder 3"/>
          <p:cNvSpPr>
            <a:spLocks noGrp="1"/>
          </p:cNvSpPr>
          <p:nvPr>
            <p:ph type="sldNum" sz="quarter" idx="4"/>
          </p:nvPr>
        </p:nvSpPr>
        <p:spPr>
          <a:xfrm>
            <a:off x="414338" y="7151687"/>
            <a:ext cx="457450" cy="238125"/>
          </a:xfrm>
        </p:spPr>
        <p:txBody>
          <a:bodyPr anchor="ctr"/>
          <a:lstStyle/>
          <a:p>
            <a:pPr algn="ctr"/>
            <a:r>
              <a:rPr lang="de-DE" altLang="de-DE" sz="1000" dirty="0"/>
              <a:t>Page </a:t>
            </a:r>
            <a:fld id="{290114C8-F7F2-4E05-9CAE-DDD3D22A4BE8}" type="slidenum">
              <a:rPr lang="de-DE" altLang="de-DE" sz="1000" smtClean="0"/>
              <a:pPr algn="ctr"/>
              <a:t>18</a:t>
            </a:fld>
            <a:endParaRPr lang="de-DE" altLang="de-DE" sz="1000" dirty="0"/>
          </a:p>
        </p:txBody>
      </p:sp>
      <p:graphicFrame>
        <p:nvGraphicFramePr>
          <p:cNvPr id="3" name="Tableau 2"/>
          <p:cNvGraphicFramePr>
            <a:graphicFrameLocks noGrp="1"/>
          </p:cNvGraphicFramePr>
          <p:nvPr>
            <p:extLst>
              <p:ext uri="{D42A27DB-BD31-4B8C-83A1-F6EECF244321}">
                <p14:modId xmlns:p14="http://schemas.microsoft.com/office/powerpoint/2010/main" val="3140026710"/>
              </p:ext>
            </p:extLst>
          </p:nvPr>
        </p:nvGraphicFramePr>
        <p:xfrm>
          <a:off x="1494149" y="1066447"/>
          <a:ext cx="7484597" cy="5811680"/>
        </p:xfrm>
        <a:graphic>
          <a:graphicData uri="http://schemas.openxmlformats.org/drawingml/2006/table">
            <a:tbl>
              <a:tblPr firstRow="1" bandRow="1">
                <a:tableStyleId>{5C22544A-7EE6-4342-B048-85BDC9FD1C3A}</a:tableStyleId>
              </a:tblPr>
              <a:tblGrid>
                <a:gridCol w="2234669">
                  <a:extLst>
                    <a:ext uri="{9D8B030D-6E8A-4147-A177-3AD203B41FA5}">
                      <a16:colId xmlns:a16="http://schemas.microsoft.com/office/drawing/2014/main" val="20000"/>
                    </a:ext>
                  </a:extLst>
                </a:gridCol>
                <a:gridCol w="1937236">
                  <a:extLst>
                    <a:ext uri="{9D8B030D-6E8A-4147-A177-3AD203B41FA5}">
                      <a16:colId xmlns:a16="http://schemas.microsoft.com/office/drawing/2014/main" val="20001"/>
                    </a:ext>
                  </a:extLst>
                </a:gridCol>
                <a:gridCol w="3312692">
                  <a:extLst>
                    <a:ext uri="{9D8B030D-6E8A-4147-A177-3AD203B41FA5}">
                      <a16:colId xmlns:a16="http://schemas.microsoft.com/office/drawing/2014/main" val="20002"/>
                    </a:ext>
                  </a:extLst>
                </a:gridCol>
              </a:tblGrid>
              <a:tr h="415120">
                <a:tc>
                  <a:txBody>
                    <a:bodyPr/>
                    <a:lstStyle/>
                    <a:p>
                      <a:r>
                        <a:rPr lang="fr-FR" sz="1500" b="1" dirty="0"/>
                        <a:t>Nom</a:t>
                      </a:r>
                      <a:endParaRPr lang="en-US" sz="1500" b="1" dirty="0"/>
                    </a:p>
                  </a:txBody>
                  <a:tcPr/>
                </a:tc>
                <a:tc>
                  <a:txBody>
                    <a:bodyPr/>
                    <a:lstStyle/>
                    <a:p>
                      <a:r>
                        <a:rPr lang="fr-FR" sz="1500" dirty="0"/>
                        <a:t>Prénom</a:t>
                      </a:r>
                      <a:endParaRPr lang="en-US" sz="1500" dirty="0"/>
                    </a:p>
                  </a:txBody>
                  <a:tcPr/>
                </a:tc>
                <a:tc>
                  <a:txBody>
                    <a:bodyPr/>
                    <a:lstStyle/>
                    <a:p>
                      <a:r>
                        <a:rPr lang="fr-FR" sz="1500" dirty="0"/>
                        <a:t>situation</a:t>
                      </a:r>
                      <a:endParaRPr lang="en-US" sz="1500" dirty="0"/>
                    </a:p>
                  </a:txBody>
                  <a:tcPr/>
                </a:tc>
                <a:extLst>
                  <a:ext uri="{0D108BD9-81ED-4DB2-BD59-A6C34878D82A}">
                    <a16:rowId xmlns:a16="http://schemas.microsoft.com/office/drawing/2014/main" val="10000"/>
                  </a:ext>
                </a:extLst>
              </a:tr>
              <a:tr h="415120">
                <a:tc>
                  <a:txBody>
                    <a:bodyPr/>
                    <a:lstStyle/>
                    <a:p>
                      <a:r>
                        <a:rPr lang="en-US" sz="1500" b="1" dirty="0" err="1">
                          <a:solidFill>
                            <a:srgbClr val="0033CC"/>
                          </a:solidFill>
                        </a:rPr>
                        <a:t>Cruzel</a:t>
                      </a:r>
                      <a:endParaRPr lang="en-US" sz="1500" b="1" dirty="0">
                        <a:solidFill>
                          <a:srgbClr val="0033CC"/>
                        </a:solidFill>
                      </a:endParaRPr>
                    </a:p>
                  </a:txBody>
                  <a:tcPr/>
                </a:tc>
                <a:tc>
                  <a:txBody>
                    <a:bodyPr/>
                    <a:lstStyle/>
                    <a:p>
                      <a:r>
                        <a:rPr lang="en-US" sz="1500" dirty="0">
                          <a:solidFill>
                            <a:srgbClr val="0033CC"/>
                          </a:solidFill>
                        </a:rPr>
                        <a:t>Christine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500" dirty="0">
                          <a:solidFill>
                            <a:srgbClr val="0033CC"/>
                          </a:solidFill>
                        </a:rPr>
                        <a:t>membre sortant</a:t>
                      </a:r>
                      <a:endParaRPr lang="en-US" sz="1500" dirty="0">
                        <a:solidFill>
                          <a:srgbClr val="0033CC"/>
                        </a:solidFill>
                      </a:endParaRPr>
                    </a:p>
                  </a:txBody>
                  <a:tcPr/>
                </a:tc>
                <a:extLst>
                  <a:ext uri="{0D108BD9-81ED-4DB2-BD59-A6C34878D82A}">
                    <a16:rowId xmlns:a16="http://schemas.microsoft.com/office/drawing/2014/main" val="10001"/>
                  </a:ext>
                </a:extLst>
              </a:tr>
              <a:tr h="415120">
                <a:tc>
                  <a:txBody>
                    <a:bodyPr/>
                    <a:lstStyle/>
                    <a:p>
                      <a:r>
                        <a:rPr lang="fr-FR" sz="1500" b="1" dirty="0" err="1">
                          <a:solidFill>
                            <a:srgbClr val="0033CC"/>
                          </a:solidFill>
                        </a:rPr>
                        <a:t>Decroocq</a:t>
                      </a:r>
                      <a:endParaRPr lang="en-US" sz="1500" b="1" dirty="0">
                        <a:solidFill>
                          <a:srgbClr val="0033CC"/>
                        </a:solidFill>
                      </a:endParaRPr>
                    </a:p>
                  </a:txBody>
                  <a:tcPr/>
                </a:tc>
                <a:tc>
                  <a:txBody>
                    <a:bodyPr/>
                    <a:lstStyle/>
                    <a:p>
                      <a:r>
                        <a:rPr lang="fr-FR" sz="1500" dirty="0">
                          <a:solidFill>
                            <a:srgbClr val="0033CC"/>
                          </a:solidFill>
                        </a:rPr>
                        <a:t>Maryse</a:t>
                      </a:r>
                      <a:endParaRPr lang="en-US" sz="1500" dirty="0">
                        <a:solidFill>
                          <a:srgbClr val="0033CC"/>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500" dirty="0">
                          <a:solidFill>
                            <a:srgbClr val="0033CC"/>
                          </a:solidFill>
                        </a:rPr>
                        <a:t>membre sortant</a:t>
                      </a:r>
                      <a:endParaRPr lang="en-US" sz="1500" dirty="0">
                        <a:solidFill>
                          <a:srgbClr val="0033CC"/>
                        </a:solidFill>
                      </a:endParaRPr>
                    </a:p>
                  </a:txBody>
                  <a:tcPr/>
                </a:tc>
                <a:extLst>
                  <a:ext uri="{0D108BD9-81ED-4DB2-BD59-A6C34878D82A}">
                    <a16:rowId xmlns:a16="http://schemas.microsoft.com/office/drawing/2014/main" val="10002"/>
                  </a:ext>
                </a:extLst>
              </a:tr>
              <a:tr h="415120">
                <a:tc>
                  <a:txBody>
                    <a:bodyPr/>
                    <a:lstStyle/>
                    <a:p>
                      <a:r>
                        <a:rPr lang="fr-FR" sz="1500" b="1" dirty="0">
                          <a:solidFill>
                            <a:srgbClr val="0033CC"/>
                          </a:solidFill>
                        </a:rPr>
                        <a:t>Pénavayre</a:t>
                      </a:r>
                      <a:endParaRPr lang="en-US" sz="1500" b="1" dirty="0">
                        <a:solidFill>
                          <a:srgbClr val="0033CC"/>
                        </a:solidFill>
                      </a:endParaRPr>
                    </a:p>
                  </a:txBody>
                  <a:tcPr/>
                </a:tc>
                <a:tc>
                  <a:txBody>
                    <a:bodyPr/>
                    <a:lstStyle/>
                    <a:p>
                      <a:r>
                        <a:rPr lang="fr-FR" sz="1500" dirty="0">
                          <a:solidFill>
                            <a:srgbClr val="0033CC"/>
                          </a:solidFill>
                        </a:rPr>
                        <a:t>Bernard</a:t>
                      </a:r>
                      <a:endParaRPr lang="en-US" sz="1500" dirty="0">
                        <a:solidFill>
                          <a:srgbClr val="0033CC"/>
                        </a:solidFill>
                      </a:endParaRPr>
                    </a:p>
                  </a:txBody>
                  <a:tcPr/>
                </a:tc>
                <a:tc>
                  <a:txBody>
                    <a:bodyPr/>
                    <a:lstStyle/>
                    <a:p>
                      <a:r>
                        <a:rPr lang="fr-FR" sz="1500" dirty="0">
                          <a:solidFill>
                            <a:srgbClr val="0033CC"/>
                          </a:solidFill>
                        </a:rPr>
                        <a:t>membre sortant</a:t>
                      </a:r>
                      <a:endParaRPr lang="en-US" sz="1500" dirty="0">
                        <a:solidFill>
                          <a:srgbClr val="0033CC"/>
                        </a:solidFill>
                      </a:endParaRPr>
                    </a:p>
                  </a:txBody>
                  <a:tcPr/>
                </a:tc>
                <a:extLst>
                  <a:ext uri="{0D108BD9-81ED-4DB2-BD59-A6C34878D82A}">
                    <a16:rowId xmlns:a16="http://schemas.microsoft.com/office/drawing/2014/main" val="10003"/>
                  </a:ext>
                </a:extLst>
              </a:tr>
              <a:tr h="415120">
                <a:tc>
                  <a:txBody>
                    <a:bodyPr/>
                    <a:lstStyle/>
                    <a:p>
                      <a:r>
                        <a:rPr lang="fr-FR" sz="1500" b="1" dirty="0">
                          <a:solidFill>
                            <a:srgbClr val="0033CC"/>
                          </a:solidFill>
                        </a:rPr>
                        <a:t>Richard</a:t>
                      </a:r>
                      <a:endParaRPr lang="en-US" sz="1500" b="1" dirty="0">
                        <a:solidFill>
                          <a:srgbClr val="0033CC"/>
                        </a:solidFill>
                      </a:endParaRPr>
                    </a:p>
                  </a:txBody>
                  <a:tcPr/>
                </a:tc>
                <a:tc>
                  <a:txBody>
                    <a:bodyPr/>
                    <a:lstStyle/>
                    <a:p>
                      <a:r>
                        <a:rPr lang="fr-FR" sz="1500" dirty="0">
                          <a:solidFill>
                            <a:srgbClr val="0033CC"/>
                          </a:solidFill>
                        </a:rPr>
                        <a:t>Vincent</a:t>
                      </a:r>
                      <a:endParaRPr lang="en-US" sz="1500" dirty="0">
                        <a:solidFill>
                          <a:srgbClr val="0033CC"/>
                        </a:solidFill>
                      </a:endParaRPr>
                    </a:p>
                  </a:txBody>
                  <a:tcPr/>
                </a:tc>
                <a:tc>
                  <a:txBody>
                    <a:bodyPr/>
                    <a:lstStyle/>
                    <a:p>
                      <a:r>
                        <a:rPr lang="fr-FR" sz="1500" dirty="0">
                          <a:solidFill>
                            <a:srgbClr val="0033CC"/>
                          </a:solidFill>
                        </a:rPr>
                        <a:t>membre sortant</a:t>
                      </a:r>
                      <a:endParaRPr lang="en-US" sz="1500" dirty="0">
                        <a:solidFill>
                          <a:srgbClr val="0033CC"/>
                        </a:solidFill>
                      </a:endParaRPr>
                    </a:p>
                  </a:txBody>
                  <a:tcPr/>
                </a:tc>
                <a:extLst>
                  <a:ext uri="{0D108BD9-81ED-4DB2-BD59-A6C34878D82A}">
                    <a16:rowId xmlns:a16="http://schemas.microsoft.com/office/drawing/2014/main" val="10004"/>
                  </a:ext>
                </a:extLst>
              </a:tr>
              <a:tr h="415120">
                <a:tc>
                  <a:txBody>
                    <a:bodyPr/>
                    <a:lstStyle/>
                    <a:p>
                      <a:r>
                        <a:rPr lang="en-US" sz="1500" b="1" dirty="0" err="1">
                          <a:solidFill>
                            <a:srgbClr val="0033CC"/>
                          </a:solidFill>
                        </a:rPr>
                        <a:t>Sauzaret</a:t>
                      </a:r>
                      <a:endParaRPr lang="en-US" sz="1500" b="1" dirty="0">
                        <a:solidFill>
                          <a:srgbClr val="0033CC"/>
                        </a:solidFill>
                      </a:endParaRPr>
                    </a:p>
                  </a:txBody>
                  <a:tcPr/>
                </a:tc>
                <a:tc>
                  <a:txBody>
                    <a:bodyPr/>
                    <a:lstStyle/>
                    <a:p>
                      <a:r>
                        <a:rPr lang="en-US" sz="1500" dirty="0" err="1">
                          <a:solidFill>
                            <a:srgbClr val="0033CC"/>
                          </a:solidFill>
                        </a:rPr>
                        <a:t>Florent</a:t>
                      </a:r>
                      <a:endParaRPr lang="en-US" sz="1500" dirty="0">
                        <a:solidFill>
                          <a:srgbClr val="0033CC"/>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err="1">
                          <a:solidFill>
                            <a:srgbClr val="0033CC"/>
                          </a:solidFill>
                        </a:rPr>
                        <a:t>membre</a:t>
                      </a:r>
                      <a:r>
                        <a:rPr lang="en-US" sz="1500" dirty="0">
                          <a:solidFill>
                            <a:srgbClr val="0033CC"/>
                          </a:solidFill>
                        </a:rPr>
                        <a:t> </a:t>
                      </a:r>
                      <a:r>
                        <a:rPr lang="en-US" sz="1500" dirty="0" err="1">
                          <a:solidFill>
                            <a:srgbClr val="0033CC"/>
                          </a:solidFill>
                        </a:rPr>
                        <a:t>sortant</a:t>
                      </a:r>
                      <a:endParaRPr lang="en-US" sz="1500" dirty="0">
                        <a:solidFill>
                          <a:srgbClr val="0033CC"/>
                        </a:solidFill>
                      </a:endParaRPr>
                    </a:p>
                  </a:txBody>
                  <a:tcPr/>
                </a:tc>
                <a:extLst>
                  <a:ext uri="{0D108BD9-81ED-4DB2-BD59-A6C34878D82A}">
                    <a16:rowId xmlns:a16="http://schemas.microsoft.com/office/drawing/2014/main" val="10007"/>
                  </a:ext>
                </a:extLst>
              </a:tr>
              <a:tr h="415120">
                <a:tc>
                  <a:txBody>
                    <a:bodyPr/>
                    <a:lstStyle/>
                    <a:p>
                      <a:r>
                        <a:rPr lang="fr-FR" sz="1500" b="1" dirty="0" err="1">
                          <a:solidFill>
                            <a:srgbClr val="0033CC"/>
                          </a:solidFill>
                        </a:rPr>
                        <a:t>Viacelli</a:t>
                      </a:r>
                      <a:endParaRPr lang="en-US" sz="1500" b="1" dirty="0">
                        <a:solidFill>
                          <a:srgbClr val="0033CC"/>
                        </a:solidFill>
                      </a:endParaRPr>
                    </a:p>
                  </a:txBody>
                  <a:tcPr/>
                </a:tc>
                <a:tc>
                  <a:txBody>
                    <a:bodyPr/>
                    <a:lstStyle/>
                    <a:p>
                      <a:r>
                        <a:rPr lang="fr-FR" sz="1500" dirty="0">
                          <a:solidFill>
                            <a:srgbClr val="0033CC"/>
                          </a:solidFill>
                        </a:rPr>
                        <a:t>Laurent</a:t>
                      </a:r>
                      <a:endParaRPr lang="en-US" sz="1500" dirty="0">
                        <a:solidFill>
                          <a:srgbClr val="0033CC"/>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500" dirty="0">
                          <a:solidFill>
                            <a:srgbClr val="0033CC"/>
                          </a:solidFill>
                        </a:rPr>
                        <a:t>membre sortant</a:t>
                      </a:r>
                      <a:endParaRPr lang="en-US" sz="1500" dirty="0">
                        <a:solidFill>
                          <a:srgbClr val="0033CC"/>
                        </a:solidFill>
                      </a:endParaRPr>
                    </a:p>
                  </a:txBody>
                  <a:tcPr/>
                </a:tc>
                <a:extLst>
                  <a:ext uri="{0D108BD9-81ED-4DB2-BD59-A6C34878D82A}">
                    <a16:rowId xmlns:a16="http://schemas.microsoft.com/office/drawing/2014/main" val="10008"/>
                  </a:ext>
                </a:extLst>
              </a:tr>
              <a:tr h="415120">
                <a:tc>
                  <a:txBody>
                    <a:bodyPr/>
                    <a:lstStyle/>
                    <a:p>
                      <a:r>
                        <a:rPr lang="en-US" sz="1500" b="1" dirty="0" err="1">
                          <a:solidFill>
                            <a:srgbClr val="0033CC"/>
                          </a:solidFill>
                        </a:rPr>
                        <a:t>Viacelli</a:t>
                      </a:r>
                      <a:r>
                        <a:rPr lang="en-US" sz="1500" b="1" dirty="0">
                          <a:solidFill>
                            <a:srgbClr val="0033CC"/>
                          </a:solidFill>
                        </a:rPr>
                        <a:t> </a:t>
                      </a:r>
                    </a:p>
                  </a:txBody>
                  <a:tcPr/>
                </a:tc>
                <a:tc>
                  <a:txBody>
                    <a:bodyPr/>
                    <a:lstStyle/>
                    <a:p>
                      <a:r>
                        <a:rPr lang="en-US" sz="1500" dirty="0" err="1">
                          <a:solidFill>
                            <a:srgbClr val="0033CC"/>
                          </a:solidFill>
                        </a:rPr>
                        <a:t>Séverine</a:t>
                      </a:r>
                      <a:endParaRPr lang="en-US" sz="1500" dirty="0">
                        <a:solidFill>
                          <a:srgbClr val="0033CC"/>
                        </a:solidFill>
                      </a:endParaRPr>
                    </a:p>
                  </a:txBody>
                  <a:tcPr/>
                </a:tc>
                <a:tc>
                  <a:txBody>
                    <a:bodyPr/>
                    <a:lstStyle/>
                    <a:p>
                      <a:r>
                        <a:rPr lang="en-US" sz="1500" dirty="0" err="1">
                          <a:solidFill>
                            <a:srgbClr val="0033CC"/>
                          </a:solidFill>
                        </a:rPr>
                        <a:t>membre</a:t>
                      </a:r>
                      <a:r>
                        <a:rPr lang="en-US" sz="1500" dirty="0">
                          <a:solidFill>
                            <a:srgbClr val="0033CC"/>
                          </a:solidFill>
                        </a:rPr>
                        <a:t> </a:t>
                      </a:r>
                      <a:r>
                        <a:rPr lang="fr-FR" sz="1500" dirty="0">
                          <a:solidFill>
                            <a:srgbClr val="0033CC"/>
                          </a:solidFill>
                        </a:rPr>
                        <a:t>sortant</a:t>
                      </a:r>
                      <a:endParaRPr lang="en-US" sz="1500" dirty="0">
                        <a:solidFill>
                          <a:srgbClr val="0033CC"/>
                        </a:solidFill>
                      </a:endParaRPr>
                    </a:p>
                  </a:txBody>
                  <a:tcPr/>
                </a:tc>
                <a:extLst>
                  <a:ext uri="{0D108BD9-81ED-4DB2-BD59-A6C34878D82A}">
                    <a16:rowId xmlns:a16="http://schemas.microsoft.com/office/drawing/2014/main" val="10011"/>
                  </a:ext>
                </a:extLst>
              </a:tr>
              <a:tr h="415120">
                <a:tc>
                  <a:txBody>
                    <a:bodyPr/>
                    <a:lstStyle/>
                    <a:p>
                      <a:r>
                        <a:rPr lang="en-US" sz="1500" b="1" dirty="0">
                          <a:solidFill>
                            <a:srgbClr val="0033CC"/>
                          </a:solidFill>
                        </a:rPr>
                        <a:t>Lucas</a:t>
                      </a:r>
                    </a:p>
                  </a:txBody>
                  <a:tcPr/>
                </a:tc>
                <a:tc>
                  <a:txBody>
                    <a:bodyPr/>
                    <a:lstStyle/>
                    <a:p>
                      <a:r>
                        <a:rPr lang="en-US" sz="1500" dirty="0">
                          <a:solidFill>
                            <a:srgbClr val="0033CC"/>
                          </a:solidFill>
                        </a:rPr>
                        <a:t>Céline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err="1">
                          <a:solidFill>
                            <a:srgbClr val="0033CC"/>
                          </a:solidFill>
                        </a:rPr>
                        <a:t>membre</a:t>
                      </a:r>
                      <a:r>
                        <a:rPr lang="en-US" sz="1500" dirty="0">
                          <a:solidFill>
                            <a:srgbClr val="0033CC"/>
                          </a:solidFill>
                        </a:rPr>
                        <a:t> </a:t>
                      </a:r>
                      <a:r>
                        <a:rPr lang="fr-FR" sz="1500" dirty="0">
                          <a:solidFill>
                            <a:srgbClr val="0033CC"/>
                          </a:solidFill>
                        </a:rPr>
                        <a:t>sortant</a:t>
                      </a:r>
                      <a:endParaRPr lang="en-US" sz="1500" dirty="0">
                        <a:solidFill>
                          <a:srgbClr val="0033CC"/>
                        </a:solidFill>
                      </a:endParaRPr>
                    </a:p>
                  </a:txBody>
                  <a:tcPr/>
                </a:tc>
                <a:extLst>
                  <a:ext uri="{0D108BD9-81ED-4DB2-BD59-A6C34878D82A}">
                    <a16:rowId xmlns:a16="http://schemas.microsoft.com/office/drawing/2014/main" val="2250107768"/>
                  </a:ext>
                </a:extLst>
              </a:tr>
              <a:tr h="415120">
                <a:tc>
                  <a:txBody>
                    <a:bodyPr/>
                    <a:lstStyle/>
                    <a:p>
                      <a:r>
                        <a:rPr lang="fr-FR" sz="1500" b="1" dirty="0">
                          <a:solidFill>
                            <a:srgbClr val="0033CC"/>
                          </a:solidFill>
                        </a:rPr>
                        <a:t>Zarcone</a:t>
                      </a:r>
                      <a:endParaRPr lang="en-US" sz="1500" b="1" dirty="0">
                        <a:solidFill>
                          <a:srgbClr val="0033CC"/>
                        </a:solidFill>
                      </a:endParaRPr>
                    </a:p>
                  </a:txBody>
                  <a:tcPr/>
                </a:tc>
                <a:tc>
                  <a:txBody>
                    <a:bodyPr/>
                    <a:lstStyle/>
                    <a:p>
                      <a:r>
                        <a:rPr lang="fr-FR" sz="1500" dirty="0">
                          <a:solidFill>
                            <a:srgbClr val="0033CC"/>
                          </a:solidFill>
                        </a:rPr>
                        <a:t>Claude</a:t>
                      </a:r>
                      <a:endParaRPr lang="en-US" sz="1500" dirty="0">
                        <a:solidFill>
                          <a:srgbClr val="0033CC"/>
                        </a:solidFill>
                      </a:endParaRPr>
                    </a:p>
                  </a:txBody>
                  <a:tcPr/>
                </a:tc>
                <a:tc>
                  <a:txBody>
                    <a:bodyPr/>
                    <a:lstStyle/>
                    <a:p>
                      <a:r>
                        <a:rPr lang="fr-FR" sz="1500" dirty="0">
                          <a:solidFill>
                            <a:srgbClr val="0033CC"/>
                          </a:solidFill>
                        </a:rPr>
                        <a:t>membre sortant</a:t>
                      </a:r>
                      <a:endParaRPr lang="en-US" sz="1500" dirty="0">
                        <a:solidFill>
                          <a:srgbClr val="0033CC"/>
                        </a:solidFill>
                      </a:endParaRPr>
                    </a:p>
                  </a:txBody>
                  <a:tcPr/>
                </a:tc>
                <a:extLst>
                  <a:ext uri="{0D108BD9-81ED-4DB2-BD59-A6C34878D82A}">
                    <a16:rowId xmlns:a16="http://schemas.microsoft.com/office/drawing/2014/main" val="10012"/>
                  </a:ext>
                </a:extLst>
              </a:tr>
              <a:tr h="415120">
                <a:tc>
                  <a:txBody>
                    <a:bodyPr/>
                    <a:lstStyle/>
                    <a:p>
                      <a:r>
                        <a:rPr lang="en-US" sz="1500" b="1" dirty="0">
                          <a:solidFill>
                            <a:srgbClr val="0033CC"/>
                          </a:solidFill>
                        </a:rPr>
                        <a:t>Villa</a:t>
                      </a:r>
                    </a:p>
                  </a:txBody>
                  <a:tcPr/>
                </a:tc>
                <a:tc>
                  <a:txBody>
                    <a:bodyPr/>
                    <a:lstStyle/>
                    <a:p>
                      <a:r>
                        <a:rPr lang="en-US" sz="1500" dirty="0">
                          <a:solidFill>
                            <a:srgbClr val="0033CC"/>
                          </a:solidFill>
                        </a:rPr>
                        <a:t>Yannick</a:t>
                      </a:r>
                    </a:p>
                  </a:txBody>
                  <a:tcPr/>
                </a:tc>
                <a:tc>
                  <a:txBody>
                    <a:bodyPr/>
                    <a:lstStyle/>
                    <a:p>
                      <a:r>
                        <a:rPr lang="en-US" sz="1500" dirty="0" err="1">
                          <a:solidFill>
                            <a:srgbClr val="0033CC"/>
                          </a:solidFill>
                        </a:rPr>
                        <a:t>arrêt</a:t>
                      </a:r>
                      <a:endParaRPr lang="en-US" sz="1500" dirty="0">
                        <a:solidFill>
                          <a:srgbClr val="0033CC"/>
                        </a:solidFill>
                      </a:endParaRPr>
                    </a:p>
                  </a:txBody>
                  <a:tcPr/>
                </a:tc>
                <a:extLst>
                  <a:ext uri="{0D108BD9-81ED-4DB2-BD59-A6C34878D82A}">
                    <a16:rowId xmlns:a16="http://schemas.microsoft.com/office/drawing/2014/main" val="3261207438"/>
                  </a:ext>
                </a:extLst>
              </a:tr>
              <a:tr h="415120">
                <a:tc>
                  <a:txBody>
                    <a:bodyPr/>
                    <a:lstStyle/>
                    <a:p>
                      <a:r>
                        <a:rPr lang="fr-FR" sz="1500" b="1" kern="1200" dirty="0" err="1">
                          <a:solidFill>
                            <a:srgbClr val="0033CC"/>
                          </a:solidFill>
                          <a:latin typeface="+mn-lt"/>
                          <a:ea typeface="+mn-ea"/>
                          <a:cs typeface="+mn-cs"/>
                        </a:rPr>
                        <a:t>Steyer</a:t>
                      </a:r>
                      <a:endParaRPr lang="fr-FR" sz="1500" b="1" kern="1200" dirty="0">
                        <a:solidFill>
                          <a:srgbClr val="0033CC"/>
                        </a:solidFill>
                        <a:latin typeface="+mn-lt"/>
                        <a:ea typeface="+mn-ea"/>
                        <a:cs typeface="+mn-cs"/>
                      </a:endParaRPr>
                    </a:p>
                  </a:txBody>
                  <a:tcPr/>
                </a:tc>
                <a:tc>
                  <a:txBody>
                    <a:bodyPr/>
                    <a:lstStyle/>
                    <a:p>
                      <a:r>
                        <a:rPr lang="fr-FR" sz="1500" kern="1200" dirty="0">
                          <a:solidFill>
                            <a:srgbClr val="0033CC"/>
                          </a:solidFill>
                          <a:latin typeface="+mn-lt"/>
                          <a:ea typeface="+mn-ea"/>
                          <a:cs typeface="+mn-cs"/>
                        </a:rPr>
                        <a:t>Audrey</a:t>
                      </a:r>
                    </a:p>
                  </a:txBody>
                  <a:tcPr/>
                </a:tc>
                <a:tc>
                  <a:txBody>
                    <a:bodyPr/>
                    <a:lstStyle/>
                    <a:p>
                      <a:r>
                        <a:rPr lang="fr-FR" sz="1500" kern="1200" dirty="0">
                          <a:solidFill>
                            <a:srgbClr val="0033CC"/>
                          </a:solidFill>
                          <a:latin typeface="+mn-lt"/>
                          <a:ea typeface="+mn-ea"/>
                          <a:cs typeface="+mn-cs"/>
                        </a:rPr>
                        <a:t>membre entrant</a:t>
                      </a:r>
                    </a:p>
                  </a:txBody>
                  <a:tcPr/>
                </a:tc>
                <a:extLst>
                  <a:ext uri="{0D108BD9-81ED-4DB2-BD59-A6C34878D82A}">
                    <a16:rowId xmlns:a16="http://schemas.microsoft.com/office/drawing/2014/main" val="10013"/>
                  </a:ext>
                </a:extLst>
              </a:tr>
              <a:tr h="415120">
                <a:tc>
                  <a:txBody>
                    <a:bodyPr/>
                    <a:lstStyle/>
                    <a:p>
                      <a:pPr marL="0" algn="l" defTabSz="914400" rtl="0" eaLnBrk="1" latinLnBrk="0" hangingPunct="1"/>
                      <a:r>
                        <a:rPr lang="fr-FR" sz="1500" b="1" kern="1200" dirty="0" err="1">
                          <a:solidFill>
                            <a:srgbClr val="0033CC"/>
                          </a:solidFill>
                          <a:latin typeface="+mn-lt"/>
                          <a:ea typeface="+mn-ea"/>
                          <a:cs typeface="+mn-cs"/>
                        </a:rPr>
                        <a:t>Alvès</a:t>
                      </a:r>
                      <a:endParaRPr lang="fr-FR" sz="1500" b="1" kern="1200" dirty="0">
                        <a:solidFill>
                          <a:srgbClr val="0033CC"/>
                        </a:solidFill>
                        <a:latin typeface="+mn-lt"/>
                        <a:ea typeface="+mn-ea"/>
                        <a:cs typeface="+mn-cs"/>
                      </a:endParaRPr>
                    </a:p>
                  </a:txBody>
                  <a:tcPr/>
                </a:tc>
                <a:tc>
                  <a:txBody>
                    <a:bodyPr/>
                    <a:lstStyle/>
                    <a:p>
                      <a:pPr marL="0" algn="l" defTabSz="914400" rtl="0" eaLnBrk="1" latinLnBrk="0" hangingPunct="1"/>
                      <a:r>
                        <a:rPr lang="fr-FR" sz="1500" b="0" kern="1200" dirty="0">
                          <a:solidFill>
                            <a:srgbClr val="0033CC"/>
                          </a:solidFill>
                          <a:latin typeface="+mn-lt"/>
                          <a:ea typeface="+mn-ea"/>
                          <a:cs typeface="+mn-cs"/>
                        </a:rPr>
                        <a:t>Philippe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b="0" kern="1200" dirty="0">
                          <a:solidFill>
                            <a:srgbClr val="0033CC"/>
                          </a:solidFill>
                          <a:latin typeface="+mn-lt"/>
                          <a:ea typeface="+mn-ea"/>
                          <a:cs typeface="+mn-cs"/>
                        </a:rPr>
                        <a:t>Membre entrant</a:t>
                      </a:r>
                    </a:p>
                  </a:txBody>
                  <a:tcPr/>
                </a:tc>
                <a:extLst>
                  <a:ext uri="{0D108BD9-81ED-4DB2-BD59-A6C34878D82A}">
                    <a16:rowId xmlns:a16="http://schemas.microsoft.com/office/drawing/2014/main" val="3524121749"/>
                  </a:ext>
                </a:extLst>
              </a:tr>
              <a:tr h="415120">
                <a:tc>
                  <a:txBody>
                    <a:bodyPr/>
                    <a:lstStyle/>
                    <a:p>
                      <a:pPr marL="0" algn="l" defTabSz="914400" rtl="0" eaLnBrk="1" latinLnBrk="0" hangingPunct="1"/>
                      <a:r>
                        <a:rPr lang="fr-FR" sz="1500" b="1" kern="1200" dirty="0" err="1">
                          <a:solidFill>
                            <a:srgbClr val="0033CC"/>
                          </a:solidFill>
                          <a:latin typeface="+mn-lt"/>
                          <a:ea typeface="+mn-ea"/>
                          <a:cs typeface="+mn-cs"/>
                        </a:rPr>
                        <a:t>Restoy</a:t>
                      </a:r>
                      <a:endParaRPr lang="fr-FR" sz="1500" b="1" kern="1200" dirty="0">
                        <a:solidFill>
                          <a:srgbClr val="0033CC"/>
                        </a:solidFill>
                        <a:latin typeface="+mn-lt"/>
                        <a:ea typeface="+mn-ea"/>
                        <a:cs typeface="+mn-cs"/>
                      </a:endParaRPr>
                    </a:p>
                  </a:txBody>
                  <a:tcPr/>
                </a:tc>
                <a:tc>
                  <a:txBody>
                    <a:bodyPr/>
                    <a:lstStyle/>
                    <a:p>
                      <a:pPr marL="0" algn="l" defTabSz="914400" rtl="0" eaLnBrk="1" latinLnBrk="0" hangingPunct="1"/>
                      <a:r>
                        <a:rPr lang="fr-FR" sz="1500" b="0" kern="1200" dirty="0">
                          <a:solidFill>
                            <a:srgbClr val="0033CC"/>
                          </a:solidFill>
                          <a:latin typeface="+mn-lt"/>
                          <a:ea typeface="+mn-ea"/>
                          <a:cs typeface="+mn-cs"/>
                        </a:rPr>
                        <a:t>Mathilde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b="0" kern="1200" dirty="0">
                          <a:solidFill>
                            <a:srgbClr val="0033CC"/>
                          </a:solidFill>
                          <a:latin typeface="+mn-lt"/>
                          <a:ea typeface="+mn-ea"/>
                          <a:cs typeface="+mn-cs"/>
                        </a:rPr>
                        <a:t>Membre entrant</a:t>
                      </a:r>
                    </a:p>
                  </a:txBody>
                  <a:tcPr/>
                </a:tc>
                <a:extLst>
                  <a:ext uri="{0D108BD9-81ED-4DB2-BD59-A6C34878D82A}">
                    <a16:rowId xmlns:a16="http://schemas.microsoft.com/office/drawing/2014/main" val="437648952"/>
                  </a:ext>
                </a:extLst>
              </a:tr>
            </a:tbl>
          </a:graphicData>
        </a:graphic>
      </p:graphicFrame>
      <p:sp>
        <p:nvSpPr>
          <p:cNvPr id="11" name="Titre 1"/>
          <p:cNvSpPr txBox="1">
            <a:spLocks/>
          </p:cNvSpPr>
          <p:nvPr/>
        </p:nvSpPr>
        <p:spPr bwMode="auto">
          <a:xfrm>
            <a:off x="415855" y="356684"/>
            <a:ext cx="9856124" cy="50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1042988" rtl="0" eaLnBrk="1" fontAlgn="base" hangingPunct="1">
              <a:lnSpc>
                <a:spcPct val="95000"/>
              </a:lnSpc>
              <a:spcBef>
                <a:spcPct val="0"/>
              </a:spcBef>
              <a:spcAft>
                <a:spcPct val="0"/>
              </a:spcAft>
              <a:defRPr lang="en-GB" sz="2400" b="1">
                <a:solidFill>
                  <a:srgbClr val="44697D"/>
                </a:solidFill>
                <a:latin typeface="+mj-lt"/>
                <a:ea typeface="+mj-ea"/>
                <a:cs typeface="+mj-cs"/>
              </a:defRPr>
            </a:lvl1pPr>
            <a:lvl2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2pPr>
            <a:lvl3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3pPr>
            <a:lvl4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4pPr>
            <a:lvl5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5pPr>
            <a:lvl6pPr marL="4572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6pPr>
            <a:lvl7pPr marL="9144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7pPr>
            <a:lvl8pPr marL="13716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8pPr>
            <a:lvl9pPr marL="18288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9pPr>
          </a:lstStyle>
          <a:p>
            <a:r>
              <a:rPr lang="fr-FR" sz="2000" dirty="0"/>
              <a:t>5 – Election Comité Directeur:</a:t>
            </a:r>
            <a:endParaRPr lang="en-US" sz="2000" dirty="0">
              <a:solidFill>
                <a:srgbClr val="FF0000"/>
              </a:solidFill>
            </a:endParaRPr>
          </a:p>
        </p:txBody>
      </p:sp>
    </p:spTree>
    <p:extLst>
      <p:ext uri="{BB962C8B-B14F-4D97-AF65-F5344CB8AC3E}">
        <p14:creationId xmlns:p14="http://schemas.microsoft.com/office/powerpoint/2010/main" val="72360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3"/>
          </p:nvPr>
        </p:nvSpPr>
        <p:spPr/>
        <p:txBody>
          <a:bodyPr/>
          <a:lstStyle/>
          <a:p>
            <a:endParaRPr lang="de-DE" altLang="de-DE"/>
          </a:p>
        </p:txBody>
      </p:sp>
      <p:sp>
        <p:nvSpPr>
          <p:cNvPr id="5" name="Espace réservé du contenu 4"/>
          <p:cNvSpPr>
            <a:spLocks noGrp="1"/>
          </p:cNvSpPr>
          <p:nvPr>
            <p:ph sz="quarter" idx="10"/>
          </p:nvPr>
        </p:nvSpPr>
        <p:spPr>
          <a:xfrm>
            <a:off x="407325" y="622317"/>
            <a:ext cx="9863137" cy="6400580"/>
          </a:xfrm>
        </p:spPr>
        <p:txBody>
          <a:bodyPr/>
          <a:lstStyle/>
          <a:p>
            <a:pPr marL="285750" indent="-285750">
              <a:spcAft>
                <a:spcPts val="0"/>
              </a:spcAft>
              <a:buFont typeface="Wingdings" pitchFamily="2" charset="2"/>
              <a:buChar char="ü"/>
            </a:pPr>
            <a:r>
              <a:rPr lang="fr-FR" sz="1800" b="1" dirty="0">
                <a:solidFill>
                  <a:srgbClr val="0033CC"/>
                </a:solidFill>
              </a:rPr>
              <a:t>Ecole Mini basket:</a:t>
            </a:r>
          </a:p>
          <a:p>
            <a:pPr marL="779463" indent="-342900">
              <a:buFont typeface="Wingdings" pitchFamily="2" charset="2"/>
              <a:buChar char="v"/>
            </a:pPr>
            <a:r>
              <a:rPr lang="fr-FR" sz="1600" dirty="0">
                <a:solidFill>
                  <a:srgbClr val="0033CC"/>
                </a:solidFill>
              </a:rPr>
              <a:t>Panier d’Or finale départementale à la maison du basket : Eloi Fabre, </a:t>
            </a:r>
            <a:r>
              <a:rPr lang="fr-FR" sz="1600" dirty="0" err="1">
                <a:solidFill>
                  <a:srgbClr val="0033CC"/>
                </a:solidFill>
              </a:rPr>
              <a:t>Erynn</a:t>
            </a:r>
            <a:r>
              <a:rPr lang="fr-FR" sz="1600" dirty="0">
                <a:solidFill>
                  <a:srgbClr val="0033CC"/>
                </a:solidFill>
              </a:rPr>
              <a:t> </a:t>
            </a:r>
            <a:r>
              <a:rPr lang="fr-FR" sz="1600" dirty="0" err="1">
                <a:solidFill>
                  <a:srgbClr val="0033CC"/>
                </a:solidFill>
              </a:rPr>
              <a:t>Viguie</a:t>
            </a:r>
            <a:r>
              <a:rPr lang="fr-FR" sz="1600" dirty="0">
                <a:solidFill>
                  <a:srgbClr val="0033CC"/>
                </a:solidFill>
              </a:rPr>
              <a:t>, Joséphine </a:t>
            </a:r>
            <a:r>
              <a:rPr lang="fr-FR" sz="1600" dirty="0" err="1">
                <a:solidFill>
                  <a:srgbClr val="0033CC"/>
                </a:solidFill>
              </a:rPr>
              <a:t>Artillan</a:t>
            </a:r>
            <a:r>
              <a:rPr lang="fr-FR" sz="1600" dirty="0">
                <a:solidFill>
                  <a:srgbClr val="0033CC"/>
                </a:solidFill>
              </a:rPr>
              <a:t> (panier bronze), Charline Bégué (panier argent) et Eve </a:t>
            </a:r>
            <a:r>
              <a:rPr lang="fr-FR" sz="1600" dirty="0" err="1">
                <a:solidFill>
                  <a:srgbClr val="0033CC"/>
                </a:solidFill>
              </a:rPr>
              <a:t>Guimbart</a:t>
            </a:r>
            <a:r>
              <a:rPr lang="fr-FR" sz="1600" dirty="0">
                <a:solidFill>
                  <a:srgbClr val="0033CC"/>
                </a:solidFill>
              </a:rPr>
              <a:t> (panier or)</a:t>
            </a:r>
          </a:p>
          <a:p>
            <a:pPr marL="779463" indent="-342900">
              <a:buFont typeface="Wingdings" pitchFamily="2" charset="2"/>
              <a:buChar char="v"/>
            </a:pPr>
            <a:r>
              <a:rPr lang="fr-FR" sz="1600" dirty="0">
                <a:solidFill>
                  <a:srgbClr val="0033CC"/>
                </a:solidFill>
              </a:rPr>
              <a:t>Qualification de Charline et Eve finale régionale Caussade</a:t>
            </a:r>
          </a:p>
          <a:p>
            <a:pPr marL="285750" indent="-285750">
              <a:spcAft>
                <a:spcPts val="0"/>
              </a:spcAft>
              <a:buFont typeface="Wingdings" pitchFamily="2" charset="2"/>
              <a:buChar char="ü"/>
            </a:pPr>
            <a:r>
              <a:rPr lang="fr-FR" sz="1800" b="1" dirty="0">
                <a:solidFill>
                  <a:srgbClr val="0033CC"/>
                </a:solidFill>
              </a:rPr>
              <a:t>Challenge benjamin finale départementale:</a:t>
            </a:r>
          </a:p>
          <a:p>
            <a:pPr marL="720725" indent="-285750">
              <a:buFont typeface="Wingdings" panose="05000000000000000000" pitchFamily="2" charset="2"/>
              <a:buChar char="v"/>
            </a:pPr>
            <a:r>
              <a:rPr lang="fr-FR" sz="1600" dirty="0">
                <a:solidFill>
                  <a:srgbClr val="0033CC"/>
                </a:solidFill>
              </a:rPr>
              <a:t>Qualification de Pauline Barois, Sarah </a:t>
            </a:r>
            <a:r>
              <a:rPr lang="fr-FR" sz="1600" dirty="0" err="1">
                <a:solidFill>
                  <a:srgbClr val="0033CC"/>
                </a:solidFill>
              </a:rPr>
              <a:t>Bargach</a:t>
            </a:r>
            <a:r>
              <a:rPr lang="fr-FR" sz="1600" dirty="0">
                <a:solidFill>
                  <a:srgbClr val="0033CC"/>
                </a:solidFill>
              </a:rPr>
              <a:t> et Agathe </a:t>
            </a:r>
            <a:r>
              <a:rPr lang="fr-FR" sz="1600" dirty="0" err="1">
                <a:solidFill>
                  <a:srgbClr val="0033CC"/>
                </a:solidFill>
              </a:rPr>
              <a:t>Bourdens</a:t>
            </a:r>
            <a:endParaRPr lang="fr-FR" sz="1600" dirty="0">
              <a:solidFill>
                <a:srgbClr val="0033CC"/>
              </a:solidFill>
            </a:endParaRPr>
          </a:p>
          <a:p>
            <a:pPr marL="285750" indent="-285750">
              <a:buFont typeface="Wingdings" pitchFamily="2" charset="2"/>
              <a:buChar char="ü"/>
            </a:pPr>
            <a:r>
              <a:rPr lang="fr-FR" sz="1800" b="1" dirty="0">
                <a:solidFill>
                  <a:srgbClr val="0033CC"/>
                </a:solidFill>
              </a:rPr>
              <a:t>Nos entraineurs :</a:t>
            </a:r>
          </a:p>
          <a:p>
            <a:pPr marL="720725" indent="-285750">
              <a:buFont typeface="Wingdings" panose="05000000000000000000" pitchFamily="2" charset="2"/>
              <a:buChar char="v"/>
            </a:pPr>
            <a:r>
              <a:rPr lang="fr-FR" sz="1600" dirty="0">
                <a:solidFill>
                  <a:srgbClr val="0033CC"/>
                </a:solidFill>
              </a:rPr>
              <a:t>Audrey Elodie Léa (parents référents U7), Marine Benoit Fabien Aurore Ulric (U9), Artur (coach U11M), Isabelle (parent référent U11), Allan Céline Sylvain Véro Cédric (aide coach le mercredi et/ou le vendredi), Christine Céline (coach U11F), Fred Anthony (U13M), Chloé (U13F), Natacha (U15M), Marie Mélanie (U15F), Christophe, Vincent François Yannick (U17M), François Mika (U20M), Romain Déborah (SF), François (SG) et salariés Anthony et Christophe</a:t>
            </a:r>
          </a:p>
          <a:p>
            <a:pPr marL="285750" indent="-285750">
              <a:spcAft>
                <a:spcPts val="0"/>
              </a:spcAft>
              <a:buFont typeface="Wingdings" pitchFamily="2" charset="2"/>
              <a:buChar char="ü"/>
            </a:pPr>
            <a:r>
              <a:rPr lang="fr-FR" sz="1800" b="1" dirty="0">
                <a:solidFill>
                  <a:srgbClr val="0033CC"/>
                </a:solidFill>
              </a:rPr>
              <a:t>Nos arbitres :</a:t>
            </a:r>
          </a:p>
          <a:p>
            <a:pPr marL="779463" indent="-342900">
              <a:buFont typeface="Wingdings" pitchFamily="2" charset="2"/>
              <a:buChar char="v"/>
            </a:pPr>
            <a:r>
              <a:rPr lang="fr-FR" sz="1600" dirty="0">
                <a:solidFill>
                  <a:srgbClr val="0033CC"/>
                </a:solidFill>
              </a:rPr>
              <a:t>Julie et Allan, </a:t>
            </a:r>
          </a:p>
          <a:p>
            <a:pPr marL="779463" indent="-342900">
              <a:buFont typeface="Wingdings" pitchFamily="2" charset="2"/>
              <a:buChar char="v"/>
            </a:pPr>
            <a:r>
              <a:rPr lang="fr-FR" sz="1600" dirty="0">
                <a:solidFill>
                  <a:srgbClr val="0033CC"/>
                </a:solidFill>
              </a:rPr>
              <a:t>et tous les joueurs et licenciés ayant officiés</a:t>
            </a:r>
          </a:p>
          <a:p>
            <a:pPr marL="285750" indent="-285750">
              <a:spcAft>
                <a:spcPts val="0"/>
              </a:spcAft>
              <a:buFont typeface="Wingdings" pitchFamily="2" charset="2"/>
              <a:buChar char="ü"/>
            </a:pPr>
            <a:r>
              <a:rPr lang="fr-FR" sz="1800" b="1" dirty="0">
                <a:solidFill>
                  <a:srgbClr val="0033CC"/>
                </a:solidFill>
              </a:rPr>
              <a:t>Nos OTM officiels:</a:t>
            </a:r>
          </a:p>
          <a:p>
            <a:pPr marL="779463" indent="-342900">
              <a:buFont typeface="Wingdings" pitchFamily="2" charset="2"/>
              <a:buChar char="v"/>
            </a:pPr>
            <a:r>
              <a:rPr lang="fr-FR" sz="1600" dirty="0">
                <a:solidFill>
                  <a:srgbClr val="0033CC"/>
                </a:solidFill>
              </a:rPr>
              <a:t>Région :Bernard</a:t>
            </a:r>
            <a:endParaRPr lang="fr-FR" sz="1600" strike="sngStrike" dirty="0">
              <a:solidFill>
                <a:srgbClr val="0033CC"/>
              </a:solidFill>
            </a:endParaRPr>
          </a:p>
          <a:p>
            <a:pPr marL="779463" indent="-342900">
              <a:buFont typeface="Wingdings" pitchFamily="2" charset="2"/>
              <a:buChar char="v"/>
            </a:pPr>
            <a:r>
              <a:rPr lang="fr-FR" sz="1600" dirty="0">
                <a:solidFill>
                  <a:srgbClr val="0033CC"/>
                </a:solidFill>
              </a:rPr>
              <a:t>Club: Christine C, Christine P, Laurent,  </a:t>
            </a:r>
          </a:p>
          <a:p>
            <a:pPr marL="779463" indent="-342900">
              <a:buFont typeface="Wingdings" pitchFamily="2" charset="2"/>
              <a:buChar char="v"/>
            </a:pPr>
            <a:r>
              <a:rPr lang="fr-FR" sz="1600" dirty="0">
                <a:solidFill>
                  <a:srgbClr val="0033CC"/>
                </a:solidFill>
              </a:rPr>
              <a:t>et tous parents ayant tenus des tables de marque…</a:t>
            </a:r>
          </a:p>
          <a:p>
            <a:pPr marL="285750" indent="-285750">
              <a:spcAft>
                <a:spcPts val="0"/>
              </a:spcAft>
              <a:buFont typeface="Wingdings" pitchFamily="2" charset="2"/>
              <a:buChar char="ü"/>
            </a:pPr>
            <a:r>
              <a:rPr lang="fr-FR" sz="1800" b="1" dirty="0">
                <a:solidFill>
                  <a:srgbClr val="0033CC"/>
                </a:solidFill>
              </a:rPr>
              <a:t>Nos Partenaires et soutiens:</a:t>
            </a:r>
          </a:p>
          <a:p>
            <a:pPr marL="808038" indent="-358775">
              <a:buFont typeface="Wingdings" pitchFamily="2" charset="2"/>
              <a:buChar char="v"/>
            </a:pPr>
            <a:r>
              <a:rPr lang="fr-FR" sz="1600" dirty="0">
                <a:solidFill>
                  <a:srgbClr val="0033CC"/>
                </a:solidFill>
              </a:rPr>
              <a:t>Sponsors salles:  Orthopédie </a:t>
            </a:r>
            <a:r>
              <a:rPr lang="fr-FR" sz="1600" dirty="0" err="1">
                <a:solidFill>
                  <a:srgbClr val="0033CC"/>
                </a:solidFill>
              </a:rPr>
              <a:t>Ghedin</a:t>
            </a:r>
            <a:r>
              <a:rPr lang="fr-FR" sz="1600" dirty="0">
                <a:solidFill>
                  <a:srgbClr val="0033CC"/>
                </a:solidFill>
              </a:rPr>
              <a:t>,, Intermarché Bouloc, Château Plaisance, </a:t>
            </a:r>
          </a:p>
          <a:p>
            <a:pPr marL="808038" indent="-358775">
              <a:buFont typeface="Wingdings" pitchFamily="2" charset="2"/>
              <a:buChar char="v"/>
            </a:pPr>
            <a:r>
              <a:rPr lang="fr-FR" sz="1600" dirty="0">
                <a:solidFill>
                  <a:srgbClr val="0033CC"/>
                </a:solidFill>
              </a:rPr>
              <a:t>Soutiens: MPES, Rex-Rotary, BEEI, Optique Cépet</a:t>
            </a:r>
            <a:endParaRPr lang="fr-FR" sz="1800" dirty="0">
              <a:solidFill>
                <a:srgbClr val="0033CC"/>
              </a:solidFill>
            </a:endParaRPr>
          </a:p>
          <a:p>
            <a:pPr marL="436563"/>
            <a:endParaRPr lang="fr-FR" sz="1800" dirty="0">
              <a:solidFill>
                <a:srgbClr val="D65700"/>
              </a:solidFill>
            </a:endParaRPr>
          </a:p>
        </p:txBody>
      </p:sp>
      <p:sp>
        <p:nvSpPr>
          <p:cNvPr id="6" name="Slide Number Placeholder 3"/>
          <p:cNvSpPr>
            <a:spLocks noGrp="1"/>
          </p:cNvSpPr>
          <p:nvPr>
            <p:ph type="sldNum" sz="quarter" idx="4"/>
          </p:nvPr>
        </p:nvSpPr>
        <p:spPr>
          <a:xfrm>
            <a:off x="414338" y="7151687"/>
            <a:ext cx="457450" cy="238125"/>
          </a:xfrm>
        </p:spPr>
        <p:txBody>
          <a:bodyPr anchor="ctr"/>
          <a:lstStyle/>
          <a:p>
            <a:pPr algn="ctr"/>
            <a:r>
              <a:rPr lang="de-DE" altLang="de-DE" sz="1000" dirty="0"/>
              <a:t>Page </a:t>
            </a:r>
            <a:fld id="{290114C8-F7F2-4E05-9CAE-DDD3D22A4BE8}" type="slidenum">
              <a:rPr lang="de-DE" altLang="de-DE" sz="1000" smtClean="0"/>
              <a:pPr algn="ctr"/>
              <a:t>19</a:t>
            </a:fld>
            <a:endParaRPr lang="de-DE" altLang="de-DE" sz="1000" dirty="0"/>
          </a:p>
        </p:txBody>
      </p:sp>
      <p:sp>
        <p:nvSpPr>
          <p:cNvPr id="7" name="Titre 1"/>
          <p:cNvSpPr txBox="1">
            <a:spLocks/>
          </p:cNvSpPr>
          <p:nvPr/>
        </p:nvSpPr>
        <p:spPr bwMode="auto">
          <a:xfrm>
            <a:off x="414338" y="99104"/>
            <a:ext cx="9856124" cy="50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1042988" rtl="0" eaLnBrk="1" fontAlgn="base" hangingPunct="1">
              <a:lnSpc>
                <a:spcPct val="95000"/>
              </a:lnSpc>
              <a:spcBef>
                <a:spcPct val="0"/>
              </a:spcBef>
              <a:spcAft>
                <a:spcPct val="0"/>
              </a:spcAft>
              <a:defRPr lang="en-GB" sz="2400" b="1">
                <a:solidFill>
                  <a:srgbClr val="44697D"/>
                </a:solidFill>
                <a:latin typeface="+mj-lt"/>
                <a:ea typeface="+mj-ea"/>
                <a:cs typeface="+mj-cs"/>
              </a:defRPr>
            </a:lvl1pPr>
            <a:lvl2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2pPr>
            <a:lvl3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3pPr>
            <a:lvl4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4pPr>
            <a:lvl5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5pPr>
            <a:lvl6pPr marL="4572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6pPr>
            <a:lvl7pPr marL="9144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7pPr>
            <a:lvl8pPr marL="13716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8pPr>
            <a:lvl9pPr marL="18288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9pPr>
          </a:lstStyle>
          <a:p>
            <a:r>
              <a:rPr lang="fr-FR" sz="2000" dirty="0"/>
              <a:t>6 – Félicitations  Remerciements :</a:t>
            </a:r>
            <a:endParaRPr lang="en-US" sz="2000" dirty="0">
              <a:solidFill>
                <a:srgbClr val="FF0000"/>
              </a:solidFill>
            </a:endParaRPr>
          </a:p>
        </p:txBody>
      </p:sp>
    </p:spTree>
    <p:extLst>
      <p:ext uri="{BB962C8B-B14F-4D97-AF65-F5344CB8AC3E}">
        <p14:creationId xmlns:p14="http://schemas.microsoft.com/office/powerpoint/2010/main" val="464193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375736"/>
            <a:ext cx="9856124" cy="468291"/>
          </a:xfrm>
        </p:spPr>
        <p:txBody>
          <a:bodyPr/>
          <a:lstStyle/>
          <a:p>
            <a:r>
              <a:rPr lang="en-US" dirty="0" err="1">
                <a:solidFill>
                  <a:srgbClr val="005696"/>
                </a:solidFill>
              </a:rPr>
              <a:t>Ordre</a:t>
            </a:r>
            <a:r>
              <a:rPr lang="en-US" dirty="0">
                <a:solidFill>
                  <a:srgbClr val="005696"/>
                </a:solidFill>
              </a:rPr>
              <a:t> du jour :</a:t>
            </a:r>
            <a:br>
              <a:rPr lang="en-US" dirty="0">
                <a:solidFill>
                  <a:srgbClr val="005696"/>
                </a:solidFill>
              </a:rPr>
            </a:br>
            <a:endParaRPr lang="en-GB" dirty="0">
              <a:solidFill>
                <a:srgbClr val="005696"/>
              </a:solidFill>
            </a:endParaRPr>
          </a:p>
        </p:txBody>
      </p:sp>
      <p:sp>
        <p:nvSpPr>
          <p:cNvPr id="4" name="Slide Number Placeholder 3"/>
          <p:cNvSpPr>
            <a:spLocks noGrp="1"/>
          </p:cNvSpPr>
          <p:nvPr>
            <p:ph type="sldNum" sz="quarter" idx="4"/>
          </p:nvPr>
        </p:nvSpPr>
        <p:spPr/>
        <p:txBody>
          <a:bodyPr anchor="ctr"/>
          <a:lstStyle/>
          <a:p>
            <a:pPr algn="ctr"/>
            <a:r>
              <a:rPr lang="de-DE" altLang="de-DE" sz="1000" dirty="0"/>
              <a:t>Page </a:t>
            </a:r>
            <a:fld id="{290114C8-F7F2-4E05-9CAE-DDD3D22A4BE8}" type="slidenum">
              <a:rPr lang="de-DE" altLang="de-DE" sz="1000" smtClean="0"/>
              <a:pPr algn="ctr"/>
              <a:t>2</a:t>
            </a:fld>
            <a:endParaRPr lang="de-DE" altLang="de-DE" sz="1000" dirty="0"/>
          </a:p>
        </p:txBody>
      </p:sp>
      <p:sp>
        <p:nvSpPr>
          <p:cNvPr id="6" name="Espace réservé du contenu 5"/>
          <p:cNvSpPr>
            <a:spLocks noGrp="1"/>
          </p:cNvSpPr>
          <p:nvPr>
            <p:ph sz="quarter" idx="10"/>
          </p:nvPr>
        </p:nvSpPr>
        <p:spPr>
          <a:xfrm>
            <a:off x="871787" y="921029"/>
            <a:ext cx="8900009" cy="5912908"/>
          </a:xfrm>
        </p:spPr>
        <p:txBody>
          <a:bodyPr/>
          <a:lstStyle/>
          <a:p>
            <a:pPr>
              <a:spcAft>
                <a:spcPts val="1200"/>
              </a:spcAft>
            </a:pPr>
            <a:r>
              <a:rPr lang="fr-FR" sz="2000" dirty="0">
                <a:solidFill>
                  <a:srgbClr val="0033CC"/>
                </a:solidFill>
              </a:rPr>
              <a:t>1 - Rapport moral</a:t>
            </a:r>
          </a:p>
          <a:p>
            <a:pPr>
              <a:spcAft>
                <a:spcPts val="600"/>
              </a:spcAft>
            </a:pPr>
            <a:r>
              <a:rPr lang="fr-FR" sz="2000" dirty="0">
                <a:solidFill>
                  <a:srgbClr val="0033CC"/>
                </a:solidFill>
              </a:rPr>
              <a:t>2 - Rapport d’activités</a:t>
            </a:r>
          </a:p>
          <a:p>
            <a:pPr marL="698500" lvl="2" indent="-342900">
              <a:spcAft>
                <a:spcPts val="600"/>
              </a:spcAft>
              <a:buFont typeface="Wingdings" pitchFamily="2" charset="2"/>
              <a:buChar char="§"/>
            </a:pPr>
            <a:r>
              <a:rPr lang="fr-FR" sz="2000" dirty="0">
                <a:solidFill>
                  <a:srgbClr val="0033CC"/>
                </a:solidFill>
              </a:rPr>
              <a:t>Manifestations</a:t>
            </a:r>
          </a:p>
          <a:p>
            <a:pPr marL="698500" lvl="2" indent="-342900">
              <a:spcAft>
                <a:spcPts val="600"/>
              </a:spcAft>
              <a:buFont typeface="Wingdings" pitchFamily="2" charset="2"/>
              <a:buChar char="§"/>
            </a:pPr>
            <a:r>
              <a:rPr lang="fr-FR" sz="2000" dirty="0">
                <a:solidFill>
                  <a:srgbClr val="0033CC"/>
                </a:solidFill>
              </a:rPr>
              <a:t>Résultats sportifs</a:t>
            </a:r>
          </a:p>
          <a:p>
            <a:pPr marL="0" lvl="2" indent="0">
              <a:spcAft>
                <a:spcPts val="1200"/>
              </a:spcAft>
              <a:buNone/>
            </a:pPr>
            <a:r>
              <a:rPr lang="fr-FR" sz="2000" dirty="0">
                <a:solidFill>
                  <a:srgbClr val="0033CC"/>
                </a:solidFill>
              </a:rPr>
              <a:t>3 - Rapport financier</a:t>
            </a:r>
          </a:p>
          <a:p>
            <a:pPr>
              <a:spcAft>
                <a:spcPts val="600"/>
              </a:spcAft>
            </a:pPr>
            <a:r>
              <a:rPr lang="fr-FR" sz="2000" dirty="0">
                <a:solidFill>
                  <a:srgbClr val="0033CC"/>
                </a:solidFill>
              </a:rPr>
              <a:t>4 - Organisation saison 2022 – 2023</a:t>
            </a:r>
          </a:p>
          <a:p>
            <a:pPr marL="698500" lvl="2" indent="-342900">
              <a:spcAft>
                <a:spcPts val="600"/>
              </a:spcAft>
              <a:buFont typeface="Wingdings" pitchFamily="2" charset="2"/>
              <a:buChar char="§"/>
            </a:pPr>
            <a:r>
              <a:rPr lang="fr-FR" sz="2000" dirty="0">
                <a:solidFill>
                  <a:srgbClr val="0033CC"/>
                </a:solidFill>
              </a:rPr>
              <a:t>Equipes engagées</a:t>
            </a:r>
          </a:p>
          <a:p>
            <a:pPr marL="698500" lvl="2" indent="-342900">
              <a:spcAft>
                <a:spcPts val="600"/>
              </a:spcAft>
              <a:buFont typeface="Wingdings" pitchFamily="2" charset="2"/>
              <a:buChar char="§"/>
            </a:pPr>
            <a:r>
              <a:rPr lang="fr-FR" sz="2000" dirty="0">
                <a:solidFill>
                  <a:srgbClr val="0033CC"/>
                </a:solidFill>
              </a:rPr>
              <a:t>Budget prévisionnel</a:t>
            </a:r>
          </a:p>
          <a:p>
            <a:pPr marL="698500" lvl="2" indent="-342900">
              <a:spcAft>
                <a:spcPts val="1200"/>
              </a:spcAft>
              <a:buFont typeface="Wingdings" pitchFamily="2" charset="2"/>
              <a:buChar char="§"/>
            </a:pPr>
            <a:r>
              <a:rPr lang="fr-FR" sz="2000" dirty="0">
                <a:solidFill>
                  <a:srgbClr val="0033CC"/>
                </a:solidFill>
              </a:rPr>
              <a:t>Cotisations 2022 – 2023</a:t>
            </a:r>
          </a:p>
          <a:p>
            <a:pPr marL="0" lvl="2" indent="0">
              <a:spcAft>
                <a:spcPts val="1200"/>
              </a:spcAft>
              <a:buNone/>
            </a:pPr>
            <a:r>
              <a:rPr lang="fr-FR" sz="2000" dirty="0">
                <a:solidFill>
                  <a:srgbClr val="0033CC"/>
                </a:solidFill>
              </a:rPr>
              <a:t>5 – Election Comité Directeur</a:t>
            </a:r>
          </a:p>
          <a:p>
            <a:pPr marL="0" lvl="2" indent="0">
              <a:spcAft>
                <a:spcPts val="1200"/>
              </a:spcAft>
              <a:buNone/>
            </a:pPr>
            <a:r>
              <a:rPr lang="fr-FR" sz="2000" dirty="0">
                <a:solidFill>
                  <a:srgbClr val="0033CC"/>
                </a:solidFill>
              </a:rPr>
              <a:t>6 – Félicitations Remerciements</a:t>
            </a:r>
          </a:p>
          <a:p>
            <a:pPr marL="0" lvl="2" indent="0">
              <a:spcAft>
                <a:spcPts val="1200"/>
              </a:spcAft>
              <a:buNone/>
            </a:pPr>
            <a:r>
              <a:rPr lang="fr-FR" sz="2000" dirty="0">
                <a:solidFill>
                  <a:srgbClr val="0033CC"/>
                </a:solidFill>
              </a:rPr>
              <a:t>7 – Questions Diverses et Conclusio</a:t>
            </a:r>
            <a:r>
              <a:rPr lang="fr-FR" sz="2200" dirty="0">
                <a:solidFill>
                  <a:srgbClr val="0033CC"/>
                </a:solidFill>
              </a:rPr>
              <a:t>n</a:t>
            </a:r>
            <a:endParaRPr lang="en-US" sz="2200" dirty="0">
              <a:solidFill>
                <a:srgbClr val="0033CC"/>
              </a:solidFill>
            </a:endParaRPr>
          </a:p>
        </p:txBody>
      </p:sp>
    </p:spTree>
    <p:extLst>
      <p:ext uri="{BB962C8B-B14F-4D97-AF65-F5344CB8AC3E}">
        <p14:creationId xmlns:p14="http://schemas.microsoft.com/office/powerpoint/2010/main" val="167272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3"/>
          </p:nvPr>
        </p:nvSpPr>
        <p:spPr/>
        <p:txBody>
          <a:bodyPr/>
          <a:lstStyle/>
          <a:p>
            <a:endParaRPr lang="de-DE" altLang="de-DE"/>
          </a:p>
        </p:txBody>
      </p:sp>
      <p:sp>
        <p:nvSpPr>
          <p:cNvPr id="6" name="Slide Number Placeholder 3"/>
          <p:cNvSpPr>
            <a:spLocks noGrp="1"/>
          </p:cNvSpPr>
          <p:nvPr>
            <p:ph type="sldNum" sz="quarter" idx="4"/>
          </p:nvPr>
        </p:nvSpPr>
        <p:spPr>
          <a:xfrm>
            <a:off x="414338" y="7151687"/>
            <a:ext cx="457450" cy="238125"/>
          </a:xfrm>
        </p:spPr>
        <p:txBody>
          <a:bodyPr anchor="ctr"/>
          <a:lstStyle/>
          <a:p>
            <a:pPr algn="ctr"/>
            <a:r>
              <a:rPr lang="de-DE" altLang="de-DE" sz="1000" dirty="0"/>
              <a:t>Page </a:t>
            </a:r>
            <a:fld id="{290114C8-F7F2-4E05-9CAE-DDD3D22A4BE8}" type="slidenum">
              <a:rPr lang="de-DE" altLang="de-DE" sz="1000" smtClean="0"/>
              <a:pPr algn="ctr"/>
              <a:t>20</a:t>
            </a:fld>
            <a:endParaRPr lang="de-DE" altLang="de-DE" sz="1000" dirty="0"/>
          </a:p>
        </p:txBody>
      </p:sp>
      <p:sp>
        <p:nvSpPr>
          <p:cNvPr id="7" name="Titre 1"/>
          <p:cNvSpPr txBox="1">
            <a:spLocks/>
          </p:cNvSpPr>
          <p:nvPr/>
        </p:nvSpPr>
        <p:spPr bwMode="auto">
          <a:xfrm>
            <a:off x="415855" y="261684"/>
            <a:ext cx="9856124" cy="50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1042988" rtl="0" eaLnBrk="1" fontAlgn="base" hangingPunct="1">
              <a:lnSpc>
                <a:spcPct val="95000"/>
              </a:lnSpc>
              <a:spcBef>
                <a:spcPct val="0"/>
              </a:spcBef>
              <a:spcAft>
                <a:spcPct val="0"/>
              </a:spcAft>
              <a:defRPr lang="en-GB" sz="2400" b="1">
                <a:solidFill>
                  <a:srgbClr val="44697D"/>
                </a:solidFill>
                <a:latin typeface="+mj-lt"/>
                <a:ea typeface="+mj-ea"/>
                <a:cs typeface="+mj-cs"/>
              </a:defRPr>
            </a:lvl1pPr>
            <a:lvl2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2pPr>
            <a:lvl3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3pPr>
            <a:lvl4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4pPr>
            <a:lvl5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5pPr>
            <a:lvl6pPr marL="4572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6pPr>
            <a:lvl7pPr marL="9144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7pPr>
            <a:lvl8pPr marL="13716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8pPr>
            <a:lvl9pPr marL="18288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9pPr>
          </a:lstStyle>
          <a:p>
            <a:r>
              <a:rPr lang="fr-FR" sz="2000" dirty="0"/>
              <a:t>7 – Questions Diverses et Conclusion</a:t>
            </a:r>
            <a:endParaRPr lang="en-US" sz="20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3822" y="1203390"/>
            <a:ext cx="2995210" cy="3798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652" y="1348835"/>
            <a:ext cx="2918913" cy="359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199863" y="5588637"/>
            <a:ext cx="6032422"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fr-FR"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Bonnes vacances</a:t>
            </a:r>
          </a:p>
        </p:txBody>
      </p:sp>
    </p:spTree>
    <p:extLst>
      <p:ext uri="{BB962C8B-B14F-4D97-AF65-F5344CB8AC3E}">
        <p14:creationId xmlns:p14="http://schemas.microsoft.com/office/powerpoint/2010/main" val="2469735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3"/>
          </p:nvPr>
        </p:nvSpPr>
        <p:spPr/>
        <p:txBody>
          <a:bodyPr/>
          <a:lstStyle/>
          <a:p>
            <a:endParaRPr lang="de-DE" altLang="de-DE"/>
          </a:p>
        </p:txBody>
      </p:sp>
      <p:sp>
        <p:nvSpPr>
          <p:cNvPr id="6" name="Slide Number Placeholder 3"/>
          <p:cNvSpPr>
            <a:spLocks noGrp="1"/>
          </p:cNvSpPr>
          <p:nvPr>
            <p:ph type="sldNum" sz="quarter" idx="4"/>
          </p:nvPr>
        </p:nvSpPr>
        <p:spPr>
          <a:xfrm>
            <a:off x="414338" y="7151687"/>
            <a:ext cx="457450" cy="238125"/>
          </a:xfrm>
        </p:spPr>
        <p:txBody>
          <a:bodyPr anchor="ctr"/>
          <a:lstStyle/>
          <a:p>
            <a:pPr algn="ctr"/>
            <a:r>
              <a:rPr lang="de-DE" altLang="de-DE" sz="1000" dirty="0"/>
              <a:t>Page </a:t>
            </a:r>
            <a:fld id="{290114C8-F7F2-4E05-9CAE-DDD3D22A4BE8}" type="slidenum">
              <a:rPr lang="de-DE" altLang="de-DE" sz="1000" smtClean="0"/>
              <a:pPr algn="ctr"/>
              <a:t>3</a:t>
            </a:fld>
            <a:endParaRPr lang="de-DE" altLang="de-DE" sz="1000" dirty="0"/>
          </a:p>
        </p:txBody>
      </p:sp>
      <p:sp>
        <p:nvSpPr>
          <p:cNvPr id="7" name="Titre 1"/>
          <p:cNvSpPr txBox="1">
            <a:spLocks/>
          </p:cNvSpPr>
          <p:nvPr/>
        </p:nvSpPr>
        <p:spPr bwMode="auto">
          <a:xfrm>
            <a:off x="2899747" y="2883037"/>
            <a:ext cx="5015954" cy="1219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1042988" rtl="0" eaLnBrk="1" fontAlgn="base" hangingPunct="1">
              <a:lnSpc>
                <a:spcPct val="95000"/>
              </a:lnSpc>
              <a:spcBef>
                <a:spcPct val="0"/>
              </a:spcBef>
              <a:spcAft>
                <a:spcPct val="0"/>
              </a:spcAft>
              <a:defRPr lang="en-GB" sz="2400" b="1">
                <a:solidFill>
                  <a:srgbClr val="44697D"/>
                </a:solidFill>
                <a:latin typeface="+mj-lt"/>
                <a:ea typeface="+mj-ea"/>
                <a:cs typeface="+mj-cs"/>
              </a:defRPr>
            </a:lvl1pPr>
            <a:lvl2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2pPr>
            <a:lvl3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3pPr>
            <a:lvl4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4pPr>
            <a:lvl5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5pPr>
            <a:lvl6pPr marL="4572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6pPr>
            <a:lvl7pPr marL="9144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7pPr>
            <a:lvl8pPr marL="13716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8pPr>
            <a:lvl9pPr marL="18288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9pPr>
          </a:lstStyle>
          <a:p>
            <a:pPr algn="ctr"/>
            <a:r>
              <a:rPr lang="fr-FR" sz="3600" dirty="0"/>
              <a:t>BILAN de la SAISON  2021 - 2022</a:t>
            </a:r>
            <a:endParaRPr lang="en-US" sz="3600" dirty="0"/>
          </a:p>
        </p:txBody>
      </p:sp>
    </p:spTree>
    <p:extLst>
      <p:ext uri="{BB962C8B-B14F-4D97-AF65-F5344CB8AC3E}">
        <p14:creationId xmlns:p14="http://schemas.microsoft.com/office/powerpoint/2010/main" val="248667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1351" y="416059"/>
            <a:ext cx="9856124" cy="506399"/>
          </a:xfrm>
        </p:spPr>
        <p:txBody>
          <a:bodyPr anchor="ctr"/>
          <a:lstStyle/>
          <a:p>
            <a:r>
              <a:rPr lang="fr-FR" sz="2000" dirty="0"/>
              <a:t>1 – Rapport moral :</a:t>
            </a:r>
            <a:endParaRPr lang="en-US" sz="2000" dirty="0">
              <a:solidFill>
                <a:srgbClr val="FF0000"/>
              </a:solidFill>
            </a:endParaRPr>
          </a:p>
        </p:txBody>
      </p:sp>
      <p:sp>
        <p:nvSpPr>
          <p:cNvPr id="4" name="Espace réservé du pied de page 3"/>
          <p:cNvSpPr>
            <a:spLocks noGrp="1"/>
          </p:cNvSpPr>
          <p:nvPr>
            <p:ph type="ftr" sz="quarter" idx="3"/>
          </p:nvPr>
        </p:nvSpPr>
        <p:spPr/>
        <p:txBody>
          <a:bodyPr/>
          <a:lstStyle/>
          <a:p>
            <a:endParaRPr lang="de-DE" altLang="de-DE"/>
          </a:p>
        </p:txBody>
      </p:sp>
      <p:sp>
        <p:nvSpPr>
          <p:cNvPr id="5" name="Espace réservé du contenu 4"/>
          <p:cNvSpPr>
            <a:spLocks noGrp="1"/>
          </p:cNvSpPr>
          <p:nvPr>
            <p:ph sz="quarter" idx="10"/>
          </p:nvPr>
        </p:nvSpPr>
        <p:spPr>
          <a:xfrm>
            <a:off x="421351" y="1092366"/>
            <a:ext cx="10063769" cy="6008388"/>
          </a:xfrm>
        </p:spPr>
        <p:txBody>
          <a:bodyPr/>
          <a:lstStyle/>
          <a:p>
            <a:pPr marL="285750" indent="-285750">
              <a:spcAft>
                <a:spcPts val="1200"/>
              </a:spcAft>
              <a:buFont typeface="Wingdings" pitchFamily="2" charset="2"/>
              <a:buChar char="ü"/>
            </a:pPr>
            <a:r>
              <a:rPr lang="fr-FR" sz="1800" dirty="0">
                <a:solidFill>
                  <a:srgbClr val="0033CC"/>
                </a:solidFill>
              </a:rPr>
              <a:t>16 équipes engagées en championnat et 2 équipes en loisirs et vétérans</a:t>
            </a:r>
          </a:p>
          <a:p>
            <a:pPr marL="285750" indent="-285750">
              <a:spcAft>
                <a:spcPts val="1200"/>
              </a:spcAft>
              <a:buFont typeface="Wingdings" pitchFamily="2" charset="2"/>
              <a:buChar char="ü"/>
            </a:pPr>
            <a:r>
              <a:rPr lang="fr-FR" sz="1800" dirty="0">
                <a:solidFill>
                  <a:srgbClr val="0033CC"/>
                </a:solidFill>
              </a:rPr>
              <a:t>219 licenciés (123 M &amp; 96 F)  en hausse par rapport à la saison précédente (198)</a:t>
            </a:r>
          </a:p>
          <a:p>
            <a:pPr marL="285750" indent="-285750">
              <a:spcAft>
                <a:spcPts val="1200"/>
              </a:spcAft>
              <a:buFont typeface="Wingdings" pitchFamily="2" charset="2"/>
              <a:buChar char="ü"/>
            </a:pPr>
            <a:r>
              <a:rPr lang="fr-FR" sz="1800" dirty="0">
                <a:solidFill>
                  <a:srgbClr val="0033CC"/>
                </a:solidFill>
              </a:rPr>
              <a:t>78 en école de basket, 78 en jeunes, 63 en junior &amp; senior, 15 entraineurs et 11 parents référents</a:t>
            </a:r>
          </a:p>
          <a:p>
            <a:pPr marL="285750" indent="-285750">
              <a:spcAft>
                <a:spcPts val="1200"/>
              </a:spcAft>
              <a:buFont typeface="Wingdings" pitchFamily="2" charset="2"/>
              <a:buChar char="ü"/>
            </a:pPr>
            <a:r>
              <a:rPr lang="fr-FR" sz="1800" dirty="0">
                <a:solidFill>
                  <a:srgbClr val="0033CC"/>
                </a:solidFill>
              </a:rPr>
              <a:t>16</a:t>
            </a:r>
            <a:r>
              <a:rPr lang="fr-FR" sz="1800" baseline="30000" dirty="0">
                <a:solidFill>
                  <a:srgbClr val="0033CC"/>
                </a:solidFill>
              </a:rPr>
              <a:t>ième</a:t>
            </a:r>
            <a:r>
              <a:rPr lang="fr-FR" sz="1800" dirty="0">
                <a:solidFill>
                  <a:srgbClr val="0033CC"/>
                </a:solidFill>
              </a:rPr>
              <a:t> club du CD31 sur 63 en nombre de licenciés</a:t>
            </a:r>
          </a:p>
          <a:p>
            <a:pPr marL="285750" indent="-285750">
              <a:spcAft>
                <a:spcPts val="1200"/>
              </a:spcAft>
              <a:buFont typeface="Wingdings" pitchFamily="2" charset="2"/>
              <a:buChar char="ü"/>
            </a:pPr>
            <a:r>
              <a:rPr lang="fr-FR" sz="1800" dirty="0">
                <a:solidFill>
                  <a:srgbClr val="0033CC"/>
                </a:solidFill>
              </a:rPr>
              <a:t>Management du club par le Comité Directeur 9 membres – réunion une fois par mois</a:t>
            </a:r>
          </a:p>
          <a:p>
            <a:pPr marL="285750" indent="-285750">
              <a:spcAft>
                <a:spcPts val="1200"/>
              </a:spcAft>
              <a:buFont typeface="Wingdings" pitchFamily="2" charset="2"/>
              <a:buChar char="ü"/>
            </a:pPr>
            <a:r>
              <a:rPr lang="fr-FR" sz="1800" dirty="0">
                <a:solidFill>
                  <a:srgbClr val="0033CC"/>
                </a:solidFill>
              </a:rPr>
              <a:t>Gestion du fonctionnement par les commissions : </a:t>
            </a:r>
          </a:p>
          <a:p>
            <a:pPr marL="538163" indent="-285750">
              <a:spcAft>
                <a:spcPts val="1200"/>
              </a:spcAft>
              <a:buFont typeface="Arial" pitchFamily="34" charset="0"/>
              <a:buChar char="•"/>
            </a:pPr>
            <a:r>
              <a:rPr lang="fr-FR" sz="1800" dirty="0">
                <a:solidFill>
                  <a:srgbClr val="0033CC"/>
                </a:solidFill>
              </a:rPr>
              <a:t>Mini basket: gestion de l’école de mini, structuration …, animée par Céline et Christine</a:t>
            </a:r>
          </a:p>
          <a:p>
            <a:pPr marL="538163" indent="-285750">
              <a:spcAft>
                <a:spcPts val="1200"/>
              </a:spcAft>
              <a:buFont typeface="Arial" pitchFamily="34" charset="0"/>
              <a:buChar char="•"/>
            </a:pPr>
            <a:r>
              <a:rPr lang="fr-FR" sz="1800" dirty="0">
                <a:solidFill>
                  <a:srgbClr val="0033CC"/>
                </a:solidFill>
              </a:rPr>
              <a:t>Manifestations: nombreuses manifestations organisées</a:t>
            </a:r>
          </a:p>
          <a:p>
            <a:pPr marL="538163" indent="-285750">
              <a:spcAft>
                <a:spcPts val="1200"/>
              </a:spcAft>
              <a:buFont typeface="Arial" pitchFamily="34" charset="0"/>
              <a:buChar char="•"/>
            </a:pPr>
            <a:r>
              <a:rPr lang="fr-FR" sz="1800" dirty="0">
                <a:solidFill>
                  <a:srgbClr val="0033CC"/>
                </a:solidFill>
              </a:rPr>
              <a:t>Communication: animation du site internet, articles de presse, articles dans feuillet mairies</a:t>
            </a:r>
          </a:p>
          <a:p>
            <a:pPr marL="538163" indent="-285750">
              <a:spcAft>
                <a:spcPts val="1200"/>
              </a:spcAft>
              <a:buFont typeface="Arial" pitchFamily="34" charset="0"/>
              <a:buChar char="•"/>
            </a:pPr>
            <a:r>
              <a:rPr lang="fr-FR" sz="1800" dirty="0">
                <a:solidFill>
                  <a:srgbClr val="0033CC"/>
                </a:solidFill>
              </a:rPr>
              <a:t>Formation: école d’arbitrage relancée cette saison (</a:t>
            </a:r>
            <a:r>
              <a:rPr lang="fr-FR" sz="1800" dirty="0" err="1">
                <a:solidFill>
                  <a:srgbClr val="0033CC"/>
                </a:solidFill>
              </a:rPr>
              <a:t>brillament</a:t>
            </a:r>
            <a:r>
              <a:rPr lang="fr-FR" sz="1800" dirty="0">
                <a:solidFill>
                  <a:srgbClr val="0033CC"/>
                </a:solidFill>
              </a:rPr>
              <a:t>…) par Chloé</a:t>
            </a:r>
          </a:p>
          <a:p>
            <a:pPr marL="538163" indent="-285750">
              <a:spcAft>
                <a:spcPts val="1200"/>
              </a:spcAft>
              <a:buFont typeface="Arial" pitchFamily="34" charset="0"/>
              <a:buChar char="•"/>
            </a:pPr>
            <a:r>
              <a:rPr lang="fr-FR" sz="1800" dirty="0">
                <a:solidFill>
                  <a:srgbClr val="0033CC"/>
                </a:solidFill>
              </a:rPr>
              <a:t>Fonctionnement en commissions ouvertes à tout licencié</a:t>
            </a:r>
          </a:p>
          <a:p>
            <a:pPr marL="538163" indent="-285750">
              <a:spcAft>
                <a:spcPts val="1200"/>
              </a:spcAft>
              <a:buFont typeface="Arial" pitchFamily="34" charset="0"/>
              <a:buChar char="•"/>
            </a:pPr>
            <a:r>
              <a:rPr lang="fr-FR" sz="1800" dirty="0">
                <a:solidFill>
                  <a:srgbClr val="0033CC"/>
                </a:solidFill>
              </a:rPr>
              <a:t>Commission technique toujours en stand by</a:t>
            </a:r>
          </a:p>
          <a:p>
            <a:pPr marL="285750" indent="-285750">
              <a:spcAft>
                <a:spcPts val="1200"/>
              </a:spcAft>
              <a:buFont typeface="Wingdings" pitchFamily="2" charset="2"/>
              <a:buChar char="ü"/>
            </a:pPr>
            <a:endParaRPr lang="fr-FR" sz="1800" dirty="0">
              <a:solidFill>
                <a:srgbClr val="0033CC"/>
              </a:solidFill>
            </a:endParaRPr>
          </a:p>
          <a:p>
            <a:pPr marL="285750" indent="-285750">
              <a:spcAft>
                <a:spcPts val="1200"/>
              </a:spcAft>
              <a:buFont typeface="Wingdings" pitchFamily="2" charset="2"/>
              <a:buChar char="ü"/>
            </a:pPr>
            <a:endParaRPr lang="fr-FR" sz="1800" dirty="0">
              <a:solidFill>
                <a:srgbClr val="0033CC"/>
              </a:solidFill>
            </a:endParaRPr>
          </a:p>
          <a:p>
            <a:pPr marL="641350" lvl="2" indent="-285750">
              <a:spcAft>
                <a:spcPts val="1200"/>
              </a:spcAft>
              <a:buFont typeface="Wingdings" pitchFamily="2" charset="2"/>
              <a:buChar char="§"/>
            </a:pPr>
            <a:endParaRPr lang="fr-FR" sz="1800" dirty="0">
              <a:solidFill>
                <a:srgbClr val="0033CC"/>
              </a:solidFill>
            </a:endParaRPr>
          </a:p>
          <a:p>
            <a:pPr marL="285750" indent="-285750">
              <a:spcAft>
                <a:spcPts val="1200"/>
              </a:spcAft>
              <a:buFont typeface="Wingdings" pitchFamily="2" charset="2"/>
              <a:buChar char="ü"/>
            </a:pPr>
            <a:endParaRPr lang="fr-FR" sz="1800" dirty="0">
              <a:solidFill>
                <a:srgbClr val="0033CC"/>
              </a:solidFill>
            </a:endParaRPr>
          </a:p>
          <a:p>
            <a:pPr marL="285750" indent="-285750">
              <a:spcAft>
                <a:spcPts val="1200"/>
              </a:spcAft>
              <a:buFont typeface="Wingdings" pitchFamily="2" charset="2"/>
              <a:buChar char="ü"/>
            </a:pPr>
            <a:endParaRPr lang="fr-FR" sz="1800" dirty="0">
              <a:solidFill>
                <a:srgbClr val="0033CC"/>
              </a:solidFill>
            </a:endParaRPr>
          </a:p>
          <a:p>
            <a:pPr marL="285750" indent="-285750">
              <a:spcAft>
                <a:spcPts val="1200"/>
              </a:spcAft>
              <a:buFont typeface="Wingdings" pitchFamily="2" charset="2"/>
              <a:buChar char="ü"/>
            </a:pPr>
            <a:endParaRPr lang="fr-FR" sz="1800" dirty="0">
              <a:solidFill>
                <a:srgbClr val="0033CC"/>
              </a:solidFill>
            </a:endParaRPr>
          </a:p>
          <a:p>
            <a:pPr marL="285750" indent="-285750">
              <a:spcAft>
                <a:spcPts val="1200"/>
              </a:spcAft>
              <a:buFont typeface="Wingdings" pitchFamily="2" charset="2"/>
              <a:buChar char="ü"/>
            </a:pPr>
            <a:endParaRPr lang="en-US" sz="1800" dirty="0">
              <a:solidFill>
                <a:srgbClr val="0033CC"/>
              </a:solidFill>
            </a:endParaRPr>
          </a:p>
        </p:txBody>
      </p:sp>
      <p:sp>
        <p:nvSpPr>
          <p:cNvPr id="6" name="Slide Number Placeholder 3"/>
          <p:cNvSpPr>
            <a:spLocks noGrp="1"/>
          </p:cNvSpPr>
          <p:nvPr>
            <p:ph type="sldNum" sz="quarter" idx="4"/>
          </p:nvPr>
        </p:nvSpPr>
        <p:spPr>
          <a:xfrm>
            <a:off x="414338" y="7151687"/>
            <a:ext cx="457450" cy="238125"/>
          </a:xfrm>
        </p:spPr>
        <p:txBody>
          <a:bodyPr anchor="ctr"/>
          <a:lstStyle/>
          <a:p>
            <a:pPr algn="ctr"/>
            <a:r>
              <a:rPr lang="de-DE" altLang="de-DE" sz="1000" dirty="0"/>
              <a:t>Page </a:t>
            </a:r>
            <a:fld id="{290114C8-F7F2-4E05-9CAE-DDD3D22A4BE8}" type="slidenum">
              <a:rPr lang="de-DE" altLang="de-DE" sz="1000" smtClean="0"/>
              <a:pPr algn="ctr"/>
              <a:t>4</a:t>
            </a:fld>
            <a:endParaRPr lang="de-DE" altLang="de-DE" sz="1000" dirty="0"/>
          </a:p>
        </p:txBody>
      </p:sp>
    </p:spTree>
    <p:extLst>
      <p:ext uri="{BB962C8B-B14F-4D97-AF65-F5344CB8AC3E}">
        <p14:creationId xmlns:p14="http://schemas.microsoft.com/office/powerpoint/2010/main" val="3421775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3"/>
          </p:nvPr>
        </p:nvSpPr>
        <p:spPr/>
        <p:txBody>
          <a:bodyPr/>
          <a:lstStyle/>
          <a:p>
            <a:endParaRPr lang="de-DE" altLang="de-DE"/>
          </a:p>
        </p:txBody>
      </p:sp>
      <p:sp>
        <p:nvSpPr>
          <p:cNvPr id="6" name="Slide Number Placeholder 3"/>
          <p:cNvSpPr>
            <a:spLocks noGrp="1"/>
          </p:cNvSpPr>
          <p:nvPr>
            <p:ph type="sldNum" sz="quarter" idx="4"/>
          </p:nvPr>
        </p:nvSpPr>
        <p:spPr>
          <a:xfrm>
            <a:off x="414338" y="7151687"/>
            <a:ext cx="457450" cy="238125"/>
          </a:xfrm>
        </p:spPr>
        <p:txBody>
          <a:bodyPr anchor="ctr"/>
          <a:lstStyle/>
          <a:p>
            <a:pPr algn="ctr"/>
            <a:r>
              <a:rPr lang="de-DE" altLang="de-DE" sz="1000" dirty="0"/>
              <a:t>Page </a:t>
            </a:r>
            <a:fld id="{290114C8-F7F2-4E05-9CAE-DDD3D22A4BE8}" type="slidenum">
              <a:rPr lang="de-DE" altLang="de-DE" sz="1000" smtClean="0"/>
              <a:pPr algn="ctr"/>
              <a:t>5</a:t>
            </a:fld>
            <a:endParaRPr lang="de-DE" altLang="de-DE" sz="1000" dirty="0"/>
          </a:p>
        </p:txBody>
      </p:sp>
      <p:sp>
        <p:nvSpPr>
          <p:cNvPr id="8" name="Titre 1"/>
          <p:cNvSpPr txBox="1">
            <a:spLocks/>
          </p:cNvSpPr>
          <p:nvPr/>
        </p:nvSpPr>
        <p:spPr bwMode="auto">
          <a:xfrm>
            <a:off x="421351" y="416059"/>
            <a:ext cx="9856124" cy="50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1042988" rtl="0" eaLnBrk="1" fontAlgn="base" hangingPunct="1">
              <a:lnSpc>
                <a:spcPct val="95000"/>
              </a:lnSpc>
              <a:spcBef>
                <a:spcPct val="0"/>
              </a:spcBef>
              <a:spcAft>
                <a:spcPct val="0"/>
              </a:spcAft>
              <a:defRPr lang="en-GB" sz="2400" b="1">
                <a:solidFill>
                  <a:srgbClr val="44697D"/>
                </a:solidFill>
                <a:latin typeface="+mj-lt"/>
                <a:ea typeface="+mj-ea"/>
                <a:cs typeface="+mj-cs"/>
              </a:defRPr>
            </a:lvl1pPr>
            <a:lvl2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2pPr>
            <a:lvl3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3pPr>
            <a:lvl4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4pPr>
            <a:lvl5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5pPr>
            <a:lvl6pPr marL="4572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6pPr>
            <a:lvl7pPr marL="9144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7pPr>
            <a:lvl8pPr marL="13716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8pPr>
            <a:lvl9pPr marL="18288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9pPr>
          </a:lstStyle>
          <a:p>
            <a:r>
              <a:rPr lang="fr-FR" sz="2000" dirty="0"/>
              <a:t>2.1 – Rapport d’activités – Manifestations :</a:t>
            </a:r>
            <a:endParaRPr lang="en-US" sz="2000" dirty="0"/>
          </a:p>
        </p:txBody>
      </p:sp>
      <p:sp>
        <p:nvSpPr>
          <p:cNvPr id="7" name="Espace réservé du contenu 4"/>
          <p:cNvSpPr>
            <a:spLocks noGrp="1"/>
          </p:cNvSpPr>
          <p:nvPr>
            <p:ph sz="quarter" idx="10"/>
          </p:nvPr>
        </p:nvSpPr>
        <p:spPr>
          <a:xfrm>
            <a:off x="414338" y="1199941"/>
            <a:ext cx="9863137" cy="5050735"/>
          </a:xfrm>
        </p:spPr>
        <p:txBody>
          <a:bodyPr/>
          <a:lstStyle/>
          <a:p>
            <a:pPr marL="285750" indent="-285750">
              <a:spcAft>
                <a:spcPts val="1200"/>
              </a:spcAft>
              <a:buFont typeface="Wingdings" pitchFamily="2" charset="2"/>
              <a:buChar char="ü"/>
            </a:pPr>
            <a:r>
              <a:rPr lang="fr-FR" sz="1800" dirty="0">
                <a:solidFill>
                  <a:srgbClr val="0033CC"/>
                </a:solidFill>
              </a:rPr>
              <a:t>Tournée croissants en octobre</a:t>
            </a:r>
          </a:p>
          <a:p>
            <a:pPr marL="285750" indent="-285750">
              <a:spcAft>
                <a:spcPts val="1200"/>
              </a:spcAft>
              <a:buFont typeface="Wingdings" pitchFamily="2" charset="2"/>
              <a:buChar char="ü"/>
            </a:pPr>
            <a:r>
              <a:rPr lang="fr-FR" sz="1800" dirty="0">
                <a:solidFill>
                  <a:srgbClr val="0033CC"/>
                </a:solidFill>
              </a:rPr>
              <a:t>Opération chocolats en novembre</a:t>
            </a:r>
          </a:p>
          <a:p>
            <a:pPr marL="285750" indent="-285750">
              <a:spcAft>
                <a:spcPts val="1200"/>
              </a:spcAft>
              <a:buFont typeface="Wingdings" pitchFamily="2" charset="2"/>
              <a:buChar char="ü"/>
            </a:pPr>
            <a:r>
              <a:rPr lang="fr-FR" sz="1800" dirty="0">
                <a:solidFill>
                  <a:srgbClr val="0033CC"/>
                </a:solidFill>
              </a:rPr>
              <a:t>Fête du mini annulée au dernier moment en décembre à cause de Covid</a:t>
            </a:r>
          </a:p>
          <a:p>
            <a:pPr marL="285750" indent="-285750">
              <a:spcAft>
                <a:spcPts val="1200"/>
              </a:spcAft>
              <a:buFont typeface="Wingdings" pitchFamily="2" charset="2"/>
              <a:buChar char="ü"/>
            </a:pPr>
            <a:r>
              <a:rPr lang="fr-FR" sz="1800" dirty="0">
                <a:solidFill>
                  <a:srgbClr val="0033CC"/>
                </a:solidFill>
              </a:rPr>
              <a:t>Repas White &amp; Blue</a:t>
            </a:r>
          </a:p>
          <a:p>
            <a:pPr marL="285750" indent="-285750">
              <a:spcAft>
                <a:spcPts val="1200"/>
              </a:spcAft>
              <a:buFont typeface="Wingdings" pitchFamily="2" charset="2"/>
              <a:buChar char="ü"/>
            </a:pPr>
            <a:r>
              <a:rPr lang="fr-FR" sz="1800" dirty="0">
                <a:solidFill>
                  <a:srgbClr val="0033CC"/>
                </a:solidFill>
              </a:rPr>
              <a:t>Tombola relancée cette année</a:t>
            </a:r>
          </a:p>
          <a:p>
            <a:pPr marL="285750" indent="-285750">
              <a:spcAft>
                <a:spcPts val="1200"/>
              </a:spcAft>
              <a:buFont typeface="Wingdings" pitchFamily="2" charset="2"/>
              <a:buChar char="ü"/>
            </a:pPr>
            <a:r>
              <a:rPr lang="fr-FR" sz="1800" dirty="0">
                <a:solidFill>
                  <a:srgbClr val="0033CC"/>
                </a:solidFill>
              </a:rPr>
              <a:t>Fête du club repoussée au dernier moment au 24 juin à cause de la canicule</a:t>
            </a:r>
          </a:p>
          <a:p>
            <a:pPr marL="285750" indent="-285750">
              <a:spcAft>
                <a:spcPts val="1200"/>
              </a:spcAft>
              <a:buFont typeface="Wingdings" pitchFamily="2" charset="2"/>
              <a:buChar char="ü"/>
            </a:pPr>
            <a:r>
              <a:rPr lang="fr-FR" sz="1800" dirty="0">
                <a:solidFill>
                  <a:srgbClr val="0033CC"/>
                </a:solidFill>
              </a:rPr>
              <a:t>Tournoi des vétérans du 18 juin</a:t>
            </a:r>
          </a:p>
          <a:p>
            <a:pPr marL="285750" indent="-285750">
              <a:spcAft>
                <a:spcPts val="1200"/>
              </a:spcAft>
              <a:buFont typeface="Wingdings" pitchFamily="2" charset="2"/>
              <a:buChar char="ü"/>
            </a:pPr>
            <a:r>
              <a:rPr lang="fr-FR" sz="1800" dirty="0">
                <a:solidFill>
                  <a:srgbClr val="0033CC"/>
                </a:solidFill>
              </a:rPr>
              <a:t>Mais aussi : </a:t>
            </a:r>
          </a:p>
          <a:p>
            <a:pPr marL="465138" lvl="1" indent="-285750">
              <a:spcAft>
                <a:spcPts val="1200"/>
              </a:spcAft>
              <a:buFont typeface="Wingdings" panose="05000000000000000000" pitchFamily="2" charset="2"/>
              <a:buChar char="Ø"/>
            </a:pPr>
            <a:r>
              <a:rPr lang="fr-FR" sz="1800" dirty="0">
                <a:solidFill>
                  <a:srgbClr val="0033CC"/>
                </a:solidFill>
              </a:rPr>
              <a:t>Consolidation du nouveau Site Internet déployé en 2018 mais qui sera refondé en sept 2022</a:t>
            </a:r>
          </a:p>
          <a:p>
            <a:pPr marL="465138" lvl="1" indent="-285750">
              <a:spcAft>
                <a:spcPts val="1200"/>
              </a:spcAft>
              <a:buFont typeface="Wingdings" panose="05000000000000000000" pitchFamily="2" charset="2"/>
              <a:buChar char="Ø"/>
            </a:pPr>
            <a:r>
              <a:rPr lang="fr-FR" sz="1800" dirty="0">
                <a:solidFill>
                  <a:srgbClr val="0033CC"/>
                </a:solidFill>
              </a:rPr>
              <a:t>Développement de la boutique en ligne qui s’étoffe : Goodies, Sweat et Tenues,..</a:t>
            </a:r>
          </a:p>
          <a:p>
            <a:pPr marL="285750" indent="-285750">
              <a:spcAft>
                <a:spcPts val="1200"/>
              </a:spcAft>
              <a:buFont typeface="Wingdings" pitchFamily="2" charset="2"/>
              <a:buChar char="ü"/>
            </a:pPr>
            <a:endParaRPr lang="en-US" sz="1800" dirty="0">
              <a:solidFill>
                <a:srgbClr val="0033CC"/>
              </a:solidFill>
            </a:endParaRPr>
          </a:p>
        </p:txBody>
      </p:sp>
    </p:spTree>
    <p:extLst>
      <p:ext uri="{BB962C8B-B14F-4D97-AF65-F5344CB8AC3E}">
        <p14:creationId xmlns:p14="http://schemas.microsoft.com/office/powerpoint/2010/main" val="386509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3"/>
          </p:nvPr>
        </p:nvSpPr>
        <p:spPr/>
        <p:txBody>
          <a:bodyPr/>
          <a:lstStyle/>
          <a:p>
            <a:endParaRPr lang="de-DE" altLang="de-DE" dirty="0"/>
          </a:p>
        </p:txBody>
      </p:sp>
      <p:sp>
        <p:nvSpPr>
          <p:cNvPr id="6" name="Slide Number Placeholder 3"/>
          <p:cNvSpPr>
            <a:spLocks noGrp="1"/>
          </p:cNvSpPr>
          <p:nvPr>
            <p:ph type="sldNum" sz="quarter" idx="4"/>
          </p:nvPr>
        </p:nvSpPr>
        <p:spPr>
          <a:xfrm>
            <a:off x="414338" y="7151687"/>
            <a:ext cx="457450" cy="238125"/>
          </a:xfrm>
        </p:spPr>
        <p:txBody>
          <a:bodyPr anchor="ctr"/>
          <a:lstStyle/>
          <a:p>
            <a:pPr algn="ctr"/>
            <a:r>
              <a:rPr lang="de-DE" altLang="de-DE" sz="1000" dirty="0"/>
              <a:t>Page </a:t>
            </a:r>
            <a:fld id="{290114C8-F7F2-4E05-9CAE-DDD3D22A4BE8}" type="slidenum">
              <a:rPr lang="de-DE" altLang="de-DE" sz="1000" smtClean="0"/>
              <a:pPr algn="ctr"/>
              <a:t>6</a:t>
            </a:fld>
            <a:endParaRPr lang="de-DE" altLang="de-DE" sz="1000" dirty="0"/>
          </a:p>
        </p:txBody>
      </p:sp>
      <p:sp>
        <p:nvSpPr>
          <p:cNvPr id="8" name="Titre 1"/>
          <p:cNvSpPr txBox="1">
            <a:spLocks/>
          </p:cNvSpPr>
          <p:nvPr/>
        </p:nvSpPr>
        <p:spPr bwMode="auto">
          <a:xfrm>
            <a:off x="414338" y="416057"/>
            <a:ext cx="9856124" cy="50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1042988" rtl="0" eaLnBrk="1" fontAlgn="base" hangingPunct="1">
              <a:lnSpc>
                <a:spcPct val="95000"/>
              </a:lnSpc>
              <a:spcBef>
                <a:spcPct val="0"/>
              </a:spcBef>
              <a:spcAft>
                <a:spcPct val="0"/>
              </a:spcAft>
              <a:defRPr lang="en-GB" sz="2400" b="1">
                <a:solidFill>
                  <a:srgbClr val="44697D"/>
                </a:solidFill>
                <a:latin typeface="+mj-lt"/>
                <a:ea typeface="+mj-ea"/>
                <a:cs typeface="+mj-cs"/>
              </a:defRPr>
            </a:lvl1pPr>
            <a:lvl2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2pPr>
            <a:lvl3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3pPr>
            <a:lvl4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4pPr>
            <a:lvl5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5pPr>
            <a:lvl6pPr marL="4572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6pPr>
            <a:lvl7pPr marL="9144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7pPr>
            <a:lvl8pPr marL="13716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8pPr>
            <a:lvl9pPr marL="18288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9pPr>
          </a:lstStyle>
          <a:p>
            <a:r>
              <a:rPr lang="fr-FR" sz="2000" dirty="0"/>
              <a:t>2.2 – </a:t>
            </a:r>
            <a:r>
              <a:rPr lang="fr-FR" sz="2000" dirty="0">
                <a:solidFill>
                  <a:srgbClr val="D65700"/>
                </a:solidFill>
              </a:rPr>
              <a:t>Rapport d’activités – Résultats sportifs:</a:t>
            </a:r>
            <a:endParaRPr lang="en-US" sz="2000" dirty="0">
              <a:solidFill>
                <a:srgbClr val="FF0000"/>
              </a:solidFill>
            </a:endParaRPr>
          </a:p>
        </p:txBody>
      </p:sp>
      <p:graphicFrame>
        <p:nvGraphicFramePr>
          <p:cNvPr id="9" name="Tableau 8"/>
          <p:cNvGraphicFramePr>
            <a:graphicFrameLocks noGrp="1"/>
          </p:cNvGraphicFramePr>
          <p:nvPr>
            <p:extLst>
              <p:ext uri="{D42A27DB-BD31-4B8C-83A1-F6EECF244321}">
                <p14:modId xmlns:p14="http://schemas.microsoft.com/office/powerpoint/2010/main" val="1645145252"/>
              </p:ext>
            </p:extLst>
          </p:nvPr>
        </p:nvGraphicFramePr>
        <p:xfrm>
          <a:off x="136478" y="1223692"/>
          <a:ext cx="5050519" cy="4451029"/>
        </p:xfrm>
        <a:graphic>
          <a:graphicData uri="http://schemas.openxmlformats.org/drawingml/2006/table">
            <a:tbl>
              <a:tblPr/>
              <a:tblGrid>
                <a:gridCol w="3143404">
                  <a:extLst>
                    <a:ext uri="{9D8B030D-6E8A-4147-A177-3AD203B41FA5}">
                      <a16:colId xmlns:a16="http://schemas.microsoft.com/office/drawing/2014/main" val="20000"/>
                    </a:ext>
                  </a:extLst>
                </a:gridCol>
                <a:gridCol w="847275">
                  <a:extLst>
                    <a:ext uri="{9D8B030D-6E8A-4147-A177-3AD203B41FA5}">
                      <a16:colId xmlns:a16="http://schemas.microsoft.com/office/drawing/2014/main" val="20001"/>
                    </a:ext>
                  </a:extLst>
                </a:gridCol>
                <a:gridCol w="1059840">
                  <a:extLst>
                    <a:ext uri="{9D8B030D-6E8A-4147-A177-3AD203B41FA5}">
                      <a16:colId xmlns:a16="http://schemas.microsoft.com/office/drawing/2014/main" val="20002"/>
                    </a:ext>
                  </a:extLst>
                </a:gridCol>
              </a:tblGrid>
              <a:tr h="365221">
                <a:tc gridSpan="2">
                  <a:txBody>
                    <a:bodyPr/>
                    <a:lstStyle/>
                    <a:p>
                      <a:pPr algn="l">
                        <a:lnSpc>
                          <a:spcPct val="115000"/>
                        </a:lnSpc>
                        <a:spcAft>
                          <a:spcPts val="0"/>
                        </a:spcAft>
                      </a:pPr>
                      <a:r>
                        <a:rPr lang="fr-FR" sz="1800" b="1" dirty="0">
                          <a:solidFill>
                            <a:srgbClr val="FF0000"/>
                          </a:solidFill>
                          <a:latin typeface="Arial"/>
                          <a:ea typeface="Times New Roman"/>
                          <a:cs typeface="Times New Roman"/>
                        </a:rPr>
                        <a:t>Equipes masculines</a:t>
                      </a:r>
                      <a:endParaRPr lang="fr-FR" sz="2800" dirty="0">
                        <a:solidFill>
                          <a:srgbClr val="365F91"/>
                        </a:solidFill>
                        <a:latin typeface="Calibri"/>
                        <a:ea typeface="Calibri"/>
                        <a:cs typeface="Times New Roman"/>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tcPr>
                </a:tc>
                <a:tc hMerge="1">
                  <a:txBody>
                    <a:bodyPr/>
                    <a:lstStyle/>
                    <a:p>
                      <a:endParaRPr lang="fr-FR"/>
                    </a:p>
                  </a:txBody>
                  <a:tcPr/>
                </a:tc>
                <a:tc>
                  <a:txBody>
                    <a:bodyPr/>
                    <a:lstStyle/>
                    <a:p>
                      <a:pPr algn="l">
                        <a:lnSpc>
                          <a:spcPct val="115000"/>
                        </a:lnSpc>
                        <a:spcAft>
                          <a:spcPts val="1000"/>
                        </a:spcAft>
                      </a:pPr>
                      <a:r>
                        <a:rPr lang="fr-FR" sz="2000">
                          <a:solidFill>
                            <a:srgbClr val="365F91"/>
                          </a:solidFill>
                          <a:latin typeface="Calibri"/>
                          <a:ea typeface="Calibri"/>
                          <a:cs typeface="Times New Roman"/>
                        </a:rPr>
                        <a:t> </a:t>
                      </a:r>
                    </a:p>
                  </a:txBody>
                  <a:tcPr marL="0" marR="0" marT="0" marB="0" anchor="ctr">
                    <a:lnL>
                      <a:noFill/>
                    </a:lnL>
                    <a:lnR>
                      <a:noFill/>
                    </a:lnR>
                    <a:lnT>
                      <a:noFill/>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0"/>
                  </a:ext>
                </a:extLst>
              </a:tr>
              <a:tr h="510726">
                <a:tc>
                  <a:txBody>
                    <a:bodyPr/>
                    <a:lstStyle/>
                    <a:p>
                      <a:pPr marL="0" algn="l" defTabSz="914400" rtl="0" eaLnBrk="1" latinLnBrk="0" hangingPunct="1">
                        <a:lnSpc>
                          <a:spcPct val="115000"/>
                        </a:lnSpc>
                        <a:spcAft>
                          <a:spcPts val="0"/>
                        </a:spcAft>
                      </a:pPr>
                      <a:r>
                        <a:rPr lang="fr-FR" sz="1200" b="1" kern="1200" dirty="0">
                          <a:solidFill>
                            <a:srgbClr val="343434"/>
                          </a:solidFill>
                          <a:latin typeface="Arial" pitchFamily="34" charset="0"/>
                          <a:ea typeface="Times New Roman"/>
                          <a:cs typeface="Arial" pitchFamily="34" charset="0"/>
                          <a:hlinkClick r:id="rId2"/>
                        </a:rPr>
                        <a:t>U11 Poussin 3EME PHASE (Poule </a:t>
                      </a:r>
                      <a:r>
                        <a:rPr lang="fr-FR" sz="1200" b="1" kern="1200" dirty="0">
                          <a:solidFill>
                            <a:srgbClr val="343434"/>
                          </a:solidFill>
                          <a:latin typeface="Arial" pitchFamily="34" charset="0"/>
                          <a:ea typeface="Times New Roman"/>
                          <a:cs typeface="Arial" pitchFamily="34" charset="0"/>
                        </a:rPr>
                        <a:t>D)</a:t>
                      </a: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algn="l" defTabSz="914400" rtl="0" eaLnBrk="1" latinLnBrk="0" hangingPunct="1">
                        <a:lnSpc>
                          <a:spcPct val="115000"/>
                        </a:lnSpc>
                        <a:spcAft>
                          <a:spcPts val="0"/>
                        </a:spcAft>
                      </a:pPr>
                      <a:r>
                        <a:rPr lang="fr-FR" sz="1200" b="1" kern="1200" dirty="0">
                          <a:solidFill>
                            <a:srgbClr val="343434"/>
                          </a:solidFill>
                          <a:latin typeface="Arial" pitchFamily="34" charset="0"/>
                          <a:ea typeface="Times New Roman"/>
                          <a:cs typeface="Arial" pitchFamily="34" charset="0"/>
                        </a:rPr>
                        <a:t>U11</a:t>
                      </a: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algn="l" defTabSz="914400" rtl="0" eaLnBrk="1" latinLnBrk="0" hangingPunct="1">
                        <a:lnSpc>
                          <a:spcPct val="115000"/>
                        </a:lnSpc>
                        <a:spcAft>
                          <a:spcPts val="0"/>
                        </a:spcAft>
                      </a:pPr>
                      <a:endParaRPr lang="fr-FR" sz="1400" b="1" kern="1200" dirty="0">
                        <a:solidFill>
                          <a:srgbClr val="343434"/>
                        </a:solidFill>
                        <a:latin typeface="Arial" pitchFamily="34" charset="0"/>
                        <a:ea typeface="Times New Roman"/>
                        <a:cs typeface="Arial" pitchFamily="34"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extLst>
                  <a:ext uri="{0D108BD9-81ED-4DB2-BD59-A6C34878D82A}">
                    <a16:rowId xmlns:a16="http://schemas.microsoft.com/office/drawing/2014/main" val="10001"/>
                  </a:ext>
                </a:extLst>
              </a:tr>
              <a:tr h="510726">
                <a:tc>
                  <a:txBody>
                    <a:bodyPr/>
                    <a:lstStyle/>
                    <a:p>
                      <a:pPr algn="l">
                        <a:lnSpc>
                          <a:spcPct val="115000"/>
                        </a:lnSpc>
                        <a:spcAft>
                          <a:spcPts val="0"/>
                        </a:spcAft>
                      </a:pPr>
                      <a:r>
                        <a:rPr lang="fr-FR" sz="1200" b="1" u="none" strike="noStrike" dirty="0">
                          <a:solidFill>
                            <a:srgbClr val="2F2F2F"/>
                          </a:solidFill>
                          <a:latin typeface="Arial" pitchFamily="34" charset="0"/>
                          <a:ea typeface="Times New Roman"/>
                          <a:cs typeface="Arial" pitchFamily="34" charset="0"/>
                          <a:hlinkClick r:id="rId3"/>
                        </a:rPr>
                        <a:t>U13 Benjamin</a:t>
                      </a:r>
                      <a:r>
                        <a:rPr lang="fr-FR" sz="1200" b="1" u="none" strike="noStrike" baseline="0" dirty="0">
                          <a:solidFill>
                            <a:srgbClr val="2F2F2F"/>
                          </a:solidFill>
                          <a:latin typeface="Arial" pitchFamily="34" charset="0"/>
                          <a:ea typeface="Times New Roman"/>
                          <a:cs typeface="Arial" pitchFamily="34" charset="0"/>
                          <a:hlinkClick r:id="rId3"/>
                        </a:rPr>
                        <a:t> </a:t>
                      </a:r>
                      <a:r>
                        <a:rPr lang="fr-FR" sz="1200" b="1" u="none" strike="noStrike" dirty="0">
                          <a:solidFill>
                            <a:srgbClr val="2F2F2F"/>
                          </a:solidFill>
                          <a:latin typeface="Arial" pitchFamily="34" charset="0"/>
                          <a:ea typeface="Times New Roman"/>
                          <a:cs typeface="Arial" pitchFamily="34" charset="0"/>
                          <a:hlinkClick r:id="rId4"/>
                        </a:rPr>
                        <a:t>D</a:t>
                      </a:r>
                      <a:r>
                        <a:rPr lang="fr-FR" sz="1200" b="1" u="none" strike="noStrike" dirty="0">
                          <a:solidFill>
                            <a:srgbClr val="2F2F2F"/>
                          </a:solidFill>
                          <a:latin typeface="Arial" pitchFamily="34" charset="0"/>
                          <a:ea typeface="Times New Roman"/>
                          <a:cs typeface="Arial" pitchFamily="34" charset="0"/>
                          <a:hlinkClick r:id="rId3"/>
                        </a:rPr>
                        <a:t>2 (Poule A)</a:t>
                      </a:r>
                      <a:endParaRPr lang="fr-FR" sz="2000" dirty="0">
                        <a:solidFill>
                          <a:srgbClr val="365F91"/>
                        </a:solidFill>
                        <a:latin typeface="Arial" pitchFamily="34" charset="0"/>
                        <a:ea typeface="Calibri"/>
                        <a:cs typeface="Arial" pitchFamily="34"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algn="l">
                        <a:lnSpc>
                          <a:spcPct val="115000"/>
                        </a:lnSpc>
                        <a:spcAft>
                          <a:spcPts val="0"/>
                        </a:spcAft>
                      </a:pPr>
                      <a:r>
                        <a:rPr lang="fr-FR" sz="1200" b="1" dirty="0">
                          <a:solidFill>
                            <a:srgbClr val="343434"/>
                          </a:solidFill>
                          <a:latin typeface="Arial" pitchFamily="34" charset="0"/>
                          <a:ea typeface="Times New Roman"/>
                          <a:cs typeface="Arial" pitchFamily="34" charset="0"/>
                        </a:rPr>
                        <a:t>U13</a:t>
                      </a:r>
                      <a:endParaRPr lang="fr-FR" sz="2000" b="1" dirty="0">
                        <a:solidFill>
                          <a:srgbClr val="365F91"/>
                        </a:solidFill>
                        <a:latin typeface="Arial" pitchFamily="34" charset="0"/>
                        <a:ea typeface="Calibri"/>
                        <a:cs typeface="Arial" pitchFamily="34"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400" b="1" dirty="0">
                          <a:solidFill>
                            <a:schemeClr val="tx1"/>
                          </a:solidFill>
                          <a:latin typeface="Arial" pitchFamily="34" charset="0"/>
                          <a:ea typeface="Calibri"/>
                          <a:cs typeface="Arial" pitchFamily="34" charset="0"/>
                        </a:rPr>
                        <a:t>5</a:t>
                      </a:r>
                      <a:r>
                        <a:rPr lang="fr-FR" sz="1400" b="1" baseline="30000" dirty="0">
                          <a:solidFill>
                            <a:schemeClr val="tx1"/>
                          </a:solidFill>
                          <a:latin typeface="Arial" pitchFamily="34" charset="0"/>
                          <a:ea typeface="Calibri"/>
                          <a:cs typeface="Arial" pitchFamily="34" charset="0"/>
                        </a:rPr>
                        <a:t>ième</a:t>
                      </a:r>
                      <a:r>
                        <a:rPr lang="fr-FR" sz="1400" b="1" baseline="0" dirty="0">
                          <a:solidFill>
                            <a:schemeClr val="tx1"/>
                          </a:solidFill>
                          <a:latin typeface="Arial" pitchFamily="34" charset="0"/>
                          <a:ea typeface="Calibri"/>
                          <a:cs typeface="Arial" pitchFamily="34" charset="0"/>
                        </a:rPr>
                        <a:t> </a:t>
                      </a: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10002"/>
                  </a:ext>
                </a:extLst>
              </a:tr>
              <a:tr h="510726">
                <a:tc>
                  <a:txBody>
                    <a:bodyPr/>
                    <a:lstStyle/>
                    <a:p>
                      <a:pPr algn="l">
                        <a:lnSpc>
                          <a:spcPct val="115000"/>
                        </a:lnSpc>
                        <a:spcAft>
                          <a:spcPts val="0"/>
                        </a:spcAft>
                      </a:pPr>
                      <a:r>
                        <a:rPr lang="fr-FR" sz="1200" b="1" u="none" strike="noStrike" dirty="0">
                          <a:solidFill>
                            <a:srgbClr val="2F2F2F"/>
                          </a:solidFill>
                          <a:latin typeface="Arial" pitchFamily="34" charset="0"/>
                          <a:ea typeface="Times New Roman"/>
                          <a:cs typeface="Arial" pitchFamily="34" charset="0"/>
                          <a:hlinkClick r:id="rId3"/>
                        </a:rPr>
                        <a:t>U13 Benjamin </a:t>
                      </a:r>
                      <a:r>
                        <a:rPr lang="fr-FR" sz="1200" b="1" u="none" strike="noStrike" dirty="0">
                          <a:solidFill>
                            <a:srgbClr val="2F2F2F"/>
                          </a:solidFill>
                          <a:latin typeface="Arial" pitchFamily="34" charset="0"/>
                          <a:ea typeface="Times New Roman"/>
                          <a:cs typeface="Arial" pitchFamily="34" charset="0"/>
                          <a:hlinkClick r:id="rId4"/>
                        </a:rPr>
                        <a:t>D</a:t>
                      </a:r>
                      <a:r>
                        <a:rPr lang="fr-FR" sz="1200" b="1" u="none" strike="noStrike" dirty="0">
                          <a:solidFill>
                            <a:srgbClr val="2F2F2F"/>
                          </a:solidFill>
                          <a:latin typeface="Arial" pitchFamily="34" charset="0"/>
                          <a:ea typeface="Times New Roman"/>
                          <a:cs typeface="Arial" pitchFamily="34" charset="0"/>
                        </a:rPr>
                        <a:t>3</a:t>
                      </a:r>
                      <a:r>
                        <a:rPr lang="fr-FR" sz="1200" b="1" u="none" strike="noStrike" dirty="0">
                          <a:solidFill>
                            <a:srgbClr val="2F2F2F"/>
                          </a:solidFill>
                          <a:latin typeface="Arial" pitchFamily="34" charset="0"/>
                          <a:ea typeface="Times New Roman"/>
                          <a:cs typeface="Arial" pitchFamily="34" charset="0"/>
                          <a:hlinkClick r:id="rId3"/>
                        </a:rPr>
                        <a:t> (Poule A)</a:t>
                      </a:r>
                      <a:endParaRPr lang="fr-FR" sz="2000" dirty="0">
                        <a:solidFill>
                          <a:srgbClr val="365F91"/>
                        </a:solidFill>
                        <a:latin typeface="Arial" pitchFamily="34" charset="0"/>
                        <a:ea typeface="Calibri"/>
                        <a:cs typeface="Arial" pitchFamily="34"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l">
                        <a:lnSpc>
                          <a:spcPct val="115000"/>
                        </a:lnSpc>
                        <a:spcAft>
                          <a:spcPts val="0"/>
                        </a:spcAft>
                      </a:pPr>
                      <a:r>
                        <a:rPr lang="fr-FR" sz="1200" b="1" dirty="0">
                          <a:solidFill>
                            <a:srgbClr val="343434"/>
                          </a:solidFill>
                          <a:latin typeface="Arial" pitchFamily="34" charset="0"/>
                          <a:ea typeface="Times New Roman"/>
                          <a:cs typeface="Arial" pitchFamily="34" charset="0"/>
                        </a:rPr>
                        <a:t>U13</a:t>
                      </a:r>
                      <a:endParaRPr lang="fr-FR" sz="2000" b="1" dirty="0">
                        <a:solidFill>
                          <a:srgbClr val="365F91"/>
                        </a:solidFill>
                        <a:latin typeface="Arial" pitchFamily="34" charset="0"/>
                        <a:ea typeface="Calibri"/>
                        <a:cs typeface="Arial" pitchFamily="34"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l">
                        <a:lnSpc>
                          <a:spcPct val="115000"/>
                        </a:lnSpc>
                        <a:spcAft>
                          <a:spcPts val="0"/>
                        </a:spcAft>
                      </a:pPr>
                      <a:r>
                        <a:rPr lang="fr-FR" sz="1400" b="1" dirty="0">
                          <a:solidFill>
                            <a:srgbClr val="343434"/>
                          </a:solidFill>
                          <a:latin typeface="Arial" pitchFamily="34" charset="0"/>
                          <a:ea typeface="Times New Roman"/>
                          <a:cs typeface="Arial" pitchFamily="34" charset="0"/>
                        </a:rPr>
                        <a:t>7</a:t>
                      </a:r>
                      <a:r>
                        <a:rPr lang="fr-FR" sz="1400" b="1" baseline="30000" dirty="0">
                          <a:solidFill>
                            <a:srgbClr val="343434"/>
                          </a:solidFill>
                          <a:latin typeface="Arial" pitchFamily="34" charset="0"/>
                          <a:ea typeface="Times New Roman"/>
                          <a:cs typeface="Arial" pitchFamily="34" charset="0"/>
                        </a:rPr>
                        <a:t>ième</a:t>
                      </a:r>
                      <a:endParaRPr lang="fr-FR" sz="1400" b="1" dirty="0">
                        <a:solidFill>
                          <a:srgbClr val="365F91"/>
                        </a:solidFill>
                        <a:latin typeface="Arial" pitchFamily="34" charset="0"/>
                        <a:ea typeface="Calibri"/>
                        <a:cs typeface="Arial" pitchFamily="34"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solidFill>
                      <a:srgbClr val="D3DFEE"/>
                    </a:solidFill>
                  </a:tcPr>
                </a:tc>
                <a:extLst>
                  <a:ext uri="{0D108BD9-81ED-4DB2-BD59-A6C34878D82A}">
                    <a16:rowId xmlns:a16="http://schemas.microsoft.com/office/drawing/2014/main" val="10003"/>
                  </a:ext>
                </a:extLst>
              </a:tr>
              <a:tr h="510726">
                <a:tc>
                  <a:txBody>
                    <a:bodyPr/>
                    <a:lstStyle/>
                    <a:p>
                      <a:pPr algn="l">
                        <a:lnSpc>
                          <a:spcPct val="115000"/>
                        </a:lnSpc>
                        <a:spcAft>
                          <a:spcPts val="0"/>
                        </a:spcAft>
                      </a:pPr>
                      <a:r>
                        <a:rPr lang="fr-FR" sz="1200" b="1" u="none" strike="noStrike" dirty="0">
                          <a:solidFill>
                            <a:srgbClr val="2F2F2F"/>
                          </a:solidFill>
                          <a:latin typeface="Arial" pitchFamily="34" charset="0"/>
                          <a:ea typeface="Times New Roman"/>
                          <a:cs typeface="Arial" pitchFamily="34" charset="0"/>
                          <a:hlinkClick r:id="rId5"/>
                        </a:rPr>
                        <a:t>U15 Minime D3 (Poule A)</a:t>
                      </a:r>
                      <a:endParaRPr lang="fr-FR" sz="2000" dirty="0">
                        <a:solidFill>
                          <a:srgbClr val="365F91"/>
                        </a:solidFill>
                        <a:latin typeface="Arial" pitchFamily="34" charset="0"/>
                        <a:ea typeface="Calibri"/>
                        <a:cs typeface="Arial" pitchFamily="34" charset="0"/>
                      </a:endParaRPr>
                    </a:p>
                  </a:txBody>
                  <a:tcPr marL="68580" marR="68580" marT="0" marB="0" anchor="ctr">
                    <a:lnL>
                      <a:noFill/>
                    </a:lnL>
                    <a:lnR>
                      <a:noFill/>
                    </a:lnR>
                    <a:lnT>
                      <a:noFill/>
                    </a:lnT>
                    <a:lnB>
                      <a:noFill/>
                    </a:lnB>
                  </a:tcPr>
                </a:tc>
                <a:tc>
                  <a:txBody>
                    <a:bodyPr/>
                    <a:lstStyle/>
                    <a:p>
                      <a:pPr algn="l">
                        <a:lnSpc>
                          <a:spcPct val="115000"/>
                        </a:lnSpc>
                        <a:spcAft>
                          <a:spcPts val="0"/>
                        </a:spcAft>
                      </a:pPr>
                      <a:r>
                        <a:rPr lang="fr-FR" sz="1200" b="1" dirty="0">
                          <a:solidFill>
                            <a:srgbClr val="343434"/>
                          </a:solidFill>
                          <a:latin typeface="Arial" pitchFamily="34" charset="0"/>
                          <a:ea typeface="Times New Roman"/>
                          <a:cs typeface="Arial" pitchFamily="34" charset="0"/>
                        </a:rPr>
                        <a:t>U15</a:t>
                      </a:r>
                      <a:endParaRPr lang="fr-FR" sz="2000" b="1" dirty="0">
                        <a:solidFill>
                          <a:srgbClr val="365F91"/>
                        </a:solidFill>
                        <a:latin typeface="Arial" pitchFamily="34" charset="0"/>
                        <a:ea typeface="Calibri"/>
                        <a:cs typeface="Arial" pitchFamily="34" charset="0"/>
                      </a:endParaRPr>
                    </a:p>
                  </a:txBody>
                  <a:tcPr marL="68580" marR="68580" marT="0" marB="0" anchor="ctr">
                    <a:lnL>
                      <a:noFill/>
                    </a:lnL>
                    <a:lnR>
                      <a:noFill/>
                    </a:lnR>
                    <a:lnT>
                      <a:noFill/>
                    </a:lnT>
                    <a:lnB>
                      <a:noFill/>
                    </a:lnB>
                  </a:tcPr>
                </a:tc>
                <a:tc>
                  <a:txBody>
                    <a:bodyPr/>
                    <a:lstStyle/>
                    <a:p>
                      <a:pPr algn="l">
                        <a:lnSpc>
                          <a:spcPct val="115000"/>
                        </a:lnSpc>
                        <a:spcAft>
                          <a:spcPts val="0"/>
                        </a:spcAft>
                      </a:pPr>
                      <a:r>
                        <a:rPr lang="fr-FR" sz="1400" b="1" dirty="0">
                          <a:solidFill>
                            <a:srgbClr val="343434"/>
                          </a:solidFill>
                          <a:latin typeface="Arial" pitchFamily="34" charset="0"/>
                          <a:ea typeface="Times New Roman"/>
                          <a:cs typeface="Arial" pitchFamily="34" charset="0"/>
                        </a:rPr>
                        <a:t>1</a:t>
                      </a:r>
                      <a:r>
                        <a:rPr lang="fr-FR" sz="1400" b="1" baseline="30000" dirty="0">
                          <a:solidFill>
                            <a:srgbClr val="343434"/>
                          </a:solidFill>
                          <a:latin typeface="Arial" pitchFamily="34" charset="0"/>
                          <a:ea typeface="Times New Roman"/>
                          <a:cs typeface="Arial" pitchFamily="34" charset="0"/>
                        </a:rPr>
                        <a:t>er</a:t>
                      </a:r>
                    </a:p>
                    <a:p>
                      <a:pPr algn="l">
                        <a:lnSpc>
                          <a:spcPct val="115000"/>
                        </a:lnSpc>
                        <a:spcAft>
                          <a:spcPts val="0"/>
                        </a:spcAft>
                      </a:pPr>
                      <a:r>
                        <a:rPr lang="fr-FR" sz="1400" b="1" baseline="30000" dirty="0">
                          <a:solidFill>
                            <a:srgbClr val="343434"/>
                          </a:solidFill>
                          <a:latin typeface="Arial" pitchFamily="34" charset="0"/>
                          <a:ea typeface="Times New Roman"/>
                          <a:cs typeface="Arial" pitchFamily="34" charset="0"/>
                        </a:rPr>
                        <a:t>2ième phase</a:t>
                      </a:r>
                      <a:endParaRPr lang="fr-FR" sz="1400" b="1" dirty="0">
                        <a:solidFill>
                          <a:srgbClr val="365F91"/>
                        </a:solidFill>
                        <a:latin typeface="Arial" pitchFamily="34" charset="0"/>
                        <a:ea typeface="Calibri"/>
                        <a:cs typeface="Arial"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10004"/>
                  </a:ext>
                </a:extLst>
              </a:tr>
              <a:tr h="510726">
                <a:tc>
                  <a:txBody>
                    <a:bodyPr/>
                    <a:lstStyle/>
                    <a:p>
                      <a:pPr algn="l">
                        <a:lnSpc>
                          <a:spcPct val="115000"/>
                        </a:lnSpc>
                        <a:spcAft>
                          <a:spcPts val="0"/>
                        </a:spcAft>
                      </a:pPr>
                      <a:r>
                        <a:rPr lang="fr-FR" sz="1200" b="1" u="none" strike="noStrike" dirty="0">
                          <a:solidFill>
                            <a:srgbClr val="2F2F2F"/>
                          </a:solidFill>
                          <a:latin typeface="Arial" pitchFamily="34" charset="0"/>
                          <a:ea typeface="Times New Roman"/>
                          <a:cs typeface="Arial" pitchFamily="34" charset="0"/>
                          <a:hlinkClick r:id="rId3"/>
                        </a:rPr>
                        <a:t>U17 Cadet </a:t>
                      </a:r>
                      <a:r>
                        <a:rPr lang="fr-FR" sz="1200" b="1" u="sng" strike="noStrike" dirty="0">
                          <a:solidFill>
                            <a:srgbClr val="2F2F2F"/>
                          </a:solidFill>
                          <a:latin typeface="Arial" pitchFamily="34" charset="0"/>
                          <a:ea typeface="Times New Roman"/>
                          <a:cs typeface="Arial" pitchFamily="34" charset="0"/>
                          <a:hlinkClick r:id="rId3"/>
                        </a:rPr>
                        <a:t> Région 2</a:t>
                      </a:r>
                      <a:r>
                        <a:rPr lang="fr-FR" sz="1200" b="1" u="sng" strike="noStrike" dirty="0">
                          <a:solidFill>
                            <a:srgbClr val="2F2F2F"/>
                          </a:solidFill>
                          <a:latin typeface="Arial" pitchFamily="34" charset="0"/>
                          <a:ea typeface="Times New Roman"/>
                          <a:cs typeface="Arial" pitchFamily="34" charset="0"/>
                        </a:rPr>
                        <a:t> (Poule PYRA)</a:t>
                      </a:r>
                      <a:endParaRPr lang="fr-FR" sz="2000" u="sng" dirty="0">
                        <a:solidFill>
                          <a:srgbClr val="365F91"/>
                        </a:solidFill>
                        <a:latin typeface="Arial" pitchFamily="34" charset="0"/>
                        <a:ea typeface="Calibri"/>
                        <a:cs typeface="Arial" pitchFamily="34" charset="0"/>
                      </a:endParaRPr>
                    </a:p>
                  </a:txBody>
                  <a:tcPr marL="68580" marR="68580" marT="0" marB="0" anchor="ctr">
                    <a:lnL>
                      <a:noFill/>
                    </a:lnL>
                    <a:lnR>
                      <a:noFill/>
                    </a:lnR>
                    <a:lnT>
                      <a:noFill/>
                    </a:lnT>
                    <a:lnB>
                      <a:noFill/>
                    </a:lnB>
                    <a:solidFill>
                      <a:srgbClr val="D3DFEE"/>
                    </a:solidFill>
                  </a:tcPr>
                </a:tc>
                <a:tc>
                  <a:txBody>
                    <a:bodyPr/>
                    <a:lstStyle/>
                    <a:p>
                      <a:pPr algn="l">
                        <a:lnSpc>
                          <a:spcPct val="115000"/>
                        </a:lnSpc>
                        <a:spcAft>
                          <a:spcPts val="0"/>
                        </a:spcAft>
                      </a:pPr>
                      <a:r>
                        <a:rPr lang="fr-FR" sz="1200" b="1" dirty="0">
                          <a:solidFill>
                            <a:srgbClr val="343434"/>
                          </a:solidFill>
                          <a:latin typeface="Arial" pitchFamily="34" charset="0"/>
                          <a:ea typeface="Times New Roman"/>
                          <a:cs typeface="Arial" pitchFamily="34" charset="0"/>
                        </a:rPr>
                        <a:t>U17</a:t>
                      </a:r>
                      <a:endParaRPr lang="fr-FR" sz="2000" b="1" dirty="0">
                        <a:solidFill>
                          <a:srgbClr val="365F91"/>
                        </a:solidFill>
                        <a:latin typeface="Arial" pitchFamily="34" charset="0"/>
                        <a:ea typeface="Calibri"/>
                        <a:cs typeface="Arial" pitchFamily="34" charset="0"/>
                      </a:endParaRPr>
                    </a:p>
                  </a:txBody>
                  <a:tcPr marL="68580" marR="68580" marT="0" marB="0" anchor="ctr">
                    <a:lnL>
                      <a:noFill/>
                    </a:lnL>
                    <a:lnR>
                      <a:noFill/>
                    </a:lnR>
                    <a:lnT>
                      <a:noFill/>
                    </a:lnT>
                    <a:lnB>
                      <a:noFill/>
                    </a:lnB>
                    <a:solidFill>
                      <a:srgbClr val="D3DFEE"/>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fr-FR" sz="1400" b="1" dirty="0">
                          <a:solidFill>
                            <a:srgbClr val="343434"/>
                          </a:solidFill>
                          <a:latin typeface="Arial" pitchFamily="34" charset="0"/>
                          <a:ea typeface="Times New Roman"/>
                          <a:cs typeface="Arial" pitchFamily="34" charset="0"/>
                        </a:rPr>
                        <a:t>5</a:t>
                      </a:r>
                      <a:r>
                        <a:rPr lang="fr-FR" sz="1400" b="1" baseline="30000" dirty="0">
                          <a:solidFill>
                            <a:srgbClr val="343434"/>
                          </a:solidFill>
                          <a:latin typeface="Arial" pitchFamily="34" charset="0"/>
                          <a:ea typeface="Times New Roman"/>
                          <a:cs typeface="Arial" pitchFamily="34" charset="0"/>
                        </a:rPr>
                        <a:t>ième</a:t>
                      </a:r>
                    </a:p>
                  </a:txBody>
                  <a:tcPr marL="68580" marR="68580" marT="0" marB="0" anchor="ctr">
                    <a:lnL>
                      <a:noFill/>
                    </a:lnL>
                    <a:lnR>
                      <a:noFill/>
                    </a:lnR>
                    <a:lnT>
                      <a:noFill/>
                    </a:lnT>
                    <a:lnB>
                      <a:noFill/>
                    </a:lnB>
                    <a:solidFill>
                      <a:srgbClr val="D3DFEE"/>
                    </a:solidFill>
                  </a:tcPr>
                </a:tc>
                <a:extLst>
                  <a:ext uri="{0D108BD9-81ED-4DB2-BD59-A6C34878D82A}">
                    <a16:rowId xmlns:a16="http://schemas.microsoft.com/office/drawing/2014/main" val="1113820457"/>
                  </a:ext>
                </a:extLst>
              </a:tr>
              <a:tr h="510726">
                <a:tc>
                  <a:txBody>
                    <a:bodyPr/>
                    <a:lstStyle/>
                    <a:p>
                      <a:pPr algn="l">
                        <a:lnSpc>
                          <a:spcPct val="115000"/>
                        </a:lnSpc>
                        <a:spcAft>
                          <a:spcPts val="0"/>
                        </a:spcAft>
                      </a:pPr>
                      <a:r>
                        <a:rPr lang="fr-FR" sz="1200" b="1" u="none" strike="noStrike" dirty="0">
                          <a:solidFill>
                            <a:srgbClr val="2F2F2F"/>
                          </a:solidFill>
                          <a:latin typeface="Arial" pitchFamily="34" charset="0"/>
                          <a:ea typeface="Times New Roman"/>
                          <a:cs typeface="Arial" pitchFamily="34" charset="0"/>
                          <a:hlinkClick r:id="rId3"/>
                        </a:rPr>
                        <a:t>U17 Cadet </a:t>
                      </a:r>
                      <a:r>
                        <a:rPr lang="fr-FR" sz="1200" b="1" u="sng" strike="noStrike" dirty="0">
                          <a:solidFill>
                            <a:srgbClr val="2F2F2F"/>
                          </a:solidFill>
                          <a:latin typeface="Arial" pitchFamily="34" charset="0"/>
                          <a:ea typeface="Times New Roman"/>
                          <a:cs typeface="Arial" pitchFamily="34" charset="0"/>
                          <a:hlinkClick r:id="rId3"/>
                        </a:rPr>
                        <a:t>D2</a:t>
                      </a:r>
                      <a:r>
                        <a:rPr lang="fr-FR" sz="1200" b="1" u="sng" strike="noStrike" dirty="0">
                          <a:solidFill>
                            <a:srgbClr val="2F2F2F"/>
                          </a:solidFill>
                          <a:latin typeface="Arial" pitchFamily="34" charset="0"/>
                          <a:ea typeface="Times New Roman"/>
                          <a:cs typeface="Arial" pitchFamily="34" charset="0"/>
                        </a:rPr>
                        <a:t> (Poule A)</a:t>
                      </a:r>
                      <a:endParaRPr lang="fr-FR" sz="2000" u="sng" dirty="0">
                        <a:solidFill>
                          <a:srgbClr val="365F91"/>
                        </a:solidFill>
                        <a:latin typeface="Arial" pitchFamily="34" charset="0"/>
                        <a:ea typeface="Calibri"/>
                        <a:cs typeface="Arial" pitchFamily="34" charset="0"/>
                      </a:endParaRPr>
                    </a:p>
                  </a:txBody>
                  <a:tcPr marL="68580" marR="68580" marT="0" marB="0" anchor="ctr">
                    <a:lnL>
                      <a:noFill/>
                    </a:lnL>
                    <a:lnR>
                      <a:noFill/>
                    </a:lnR>
                    <a:lnT>
                      <a:noFill/>
                    </a:lnT>
                    <a:lnB>
                      <a:noFill/>
                    </a:lnB>
                    <a:noFill/>
                  </a:tcPr>
                </a:tc>
                <a:tc>
                  <a:txBody>
                    <a:bodyPr/>
                    <a:lstStyle/>
                    <a:p>
                      <a:pPr algn="l">
                        <a:lnSpc>
                          <a:spcPct val="115000"/>
                        </a:lnSpc>
                        <a:spcAft>
                          <a:spcPts val="0"/>
                        </a:spcAft>
                      </a:pPr>
                      <a:r>
                        <a:rPr lang="fr-FR" sz="1200" b="1" dirty="0">
                          <a:solidFill>
                            <a:srgbClr val="343434"/>
                          </a:solidFill>
                          <a:latin typeface="Arial" pitchFamily="34" charset="0"/>
                          <a:ea typeface="Times New Roman"/>
                          <a:cs typeface="Arial" pitchFamily="34" charset="0"/>
                        </a:rPr>
                        <a:t>U17</a:t>
                      </a:r>
                      <a:endParaRPr lang="fr-FR" sz="2000" b="1" dirty="0">
                        <a:solidFill>
                          <a:srgbClr val="365F91"/>
                        </a:solidFill>
                        <a:latin typeface="Arial" pitchFamily="34" charset="0"/>
                        <a:ea typeface="Calibri"/>
                        <a:cs typeface="Arial" pitchFamily="34" charset="0"/>
                      </a:endParaRPr>
                    </a:p>
                  </a:txBody>
                  <a:tcPr marL="68580" marR="68580" marT="0" marB="0" anchor="ctr">
                    <a:lnL>
                      <a:noFill/>
                    </a:lnL>
                    <a:lnR>
                      <a:noFill/>
                    </a:lnR>
                    <a:lnT>
                      <a:noFill/>
                    </a:lnT>
                    <a:lnB>
                      <a:noFill/>
                    </a:lnB>
                    <a:no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fr-FR" sz="1400" b="1" dirty="0">
                          <a:solidFill>
                            <a:srgbClr val="343434"/>
                          </a:solidFill>
                          <a:latin typeface="Arial" pitchFamily="34" charset="0"/>
                          <a:ea typeface="Times New Roman"/>
                          <a:cs typeface="Arial" pitchFamily="34" charset="0"/>
                        </a:rPr>
                        <a:t>2</a:t>
                      </a:r>
                      <a:r>
                        <a:rPr lang="fr-FR" sz="1400" b="1" baseline="30000" dirty="0">
                          <a:solidFill>
                            <a:srgbClr val="343434"/>
                          </a:solidFill>
                          <a:latin typeface="Arial" pitchFamily="34" charset="0"/>
                          <a:ea typeface="Times New Roman"/>
                          <a:cs typeface="Arial" pitchFamily="34" charset="0"/>
                        </a:rPr>
                        <a:t>ième</a:t>
                      </a:r>
                    </a:p>
                    <a:p>
                      <a:pPr marL="0" marR="0" lvl="0" indent="0" algn="l" defTabSz="914400" rtl="0" eaLnBrk="1" fontAlgn="auto" latinLnBrk="0" hangingPunct="1">
                        <a:lnSpc>
                          <a:spcPct val="115000"/>
                        </a:lnSpc>
                        <a:spcBef>
                          <a:spcPts val="0"/>
                        </a:spcBef>
                        <a:spcAft>
                          <a:spcPts val="0"/>
                        </a:spcAft>
                        <a:buClrTx/>
                        <a:buSzTx/>
                        <a:buFontTx/>
                        <a:buNone/>
                        <a:tabLst/>
                        <a:defRPr/>
                      </a:pPr>
                      <a:r>
                        <a:rPr lang="fr-FR" sz="1400" b="1" baseline="0" dirty="0">
                          <a:solidFill>
                            <a:srgbClr val="FF0000"/>
                          </a:solidFill>
                          <a:latin typeface="Arial" pitchFamily="34" charset="0"/>
                          <a:ea typeface="Calibri"/>
                          <a:cs typeface="Arial" pitchFamily="34" charset="0"/>
                        </a:rPr>
                        <a:t>finaliste</a:t>
                      </a:r>
                      <a:endParaRPr lang="fr-FR" sz="1400" b="1" dirty="0">
                        <a:solidFill>
                          <a:srgbClr val="365F91"/>
                        </a:solidFill>
                        <a:latin typeface="Arial" pitchFamily="34" charset="0"/>
                        <a:ea typeface="Calibri"/>
                        <a:cs typeface="Arial" pitchFamily="34" charset="0"/>
                      </a:endParaRPr>
                    </a:p>
                  </a:txBody>
                  <a:tcPr marL="68580" marR="68580" marT="0" marB="0" anchor="ctr">
                    <a:lnL>
                      <a:noFill/>
                    </a:lnL>
                    <a:lnR>
                      <a:noFill/>
                    </a:lnR>
                    <a:lnT>
                      <a:noFill/>
                    </a:lnT>
                    <a:lnB>
                      <a:noFill/>
                    </a:lnB>
                    <a:noFill/>
                  </a:tcPr>
                </a:tc>
                <a:extLst>
                  <a:ext uri="{0D108BD9-81ED-4DB2-BD59-A6C34878D82A}">
                    <a16:rowId xmlns:a16="http://schemas.microsoft.com/office/drawing/2014/main" val="10005"/>
                  </a:ext>
                </a:extLst>
              </a:tr>
              <a:tr h="51072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200" b="1" u="none" strike="noStrike" dirty="0">
                          <a:solidFill>
                            <a:srgbClr val="2F2F2F"/>
                          </a:solidFill>
                          <a:latin typeface="Arial" pitchFamily="34" charset="0"/>
                          <a:ea typeface="Times New Roman"/>
                          <a:cs typeface="Arial" pitchFamily="34" charset="0"/>
                        </a:rPr>
                        <a:t>U20M inter départ</a:t>
                      </a:r>
                      <a:endParaRPr lang="fr-FR" sz="2000" dirty="0">
                        <a:solidFill>
                          <a:srgbClr val="365F91"/>
                        </a:solidFill>
                        <a:latin typeface="Arial" pitchFamily="34" charset="0"/>
                        <a:ea typeface="Calibri"/>
                        <a:cs typeface="Arial" pitchFamily="34" charset="0"/>
                      </a:endParaRPr>
                    </a:p>
                  </a:txBody>
                  <a:tcPr marL="68580" marR="68580" marT="0" marB="0" anchor="ctr">
                    <a:lnL>
                      <a:noFill/>
                    </a:lnL>
                    <a:lnR>
                      <a:noFill/>
                    </a:lnR>
                    <a:lnT>
                      <a:noFill/>
                    </a:lnT>
                    <a:lnB>
                      <a:noFill/>
                    </a:lnB>
                    <a:solidFill>
                      <a:srgbClr val="D3DFEE"/>
                    </a:solidFill>
                  </a:tcPr>
                </a:tc>
                <a:tc>
                  <a:txBody>
                    <a:bodyPr/>
                    <a:lstStyle/>
                    <a:p>
                      <a:pPr marL="0" algn="l" defTabSz="914400" rtl="0" eaLnBrk="1" latinLnBrk="0" hangingPunct="1">
                        <a:lnSpc>
                          <a:spcPct val="115000"/>
                        </a:lnSpc>
                        <a:spcAft>
                          <a:spcPts val="0"/>
                        </a:spcAft>
                      </a:pPr>
                      <a:r>
                        <a:rPr lang="fr-FR" sz="1200" b="1" dirty="0">
                          <a:solidFill>
                            <a:srgbClr val="343434"/>
                          </a:solidFill>
                          <a:latin typeface="Arial" pitchFamily="34" charset="0"/>
                          <a:ea typeface="Times New Roman"/>
                          <a:cs typeface="Arial" pitchFamily="34" charset="0"/>
                        </a:rPr>
                        <a:t>U20</a:t>
                      </a:r>
                      <a:endParaRPr lang="fr-FR" sz="1200" b="1" kern="1200" dirty="0">
                        <a:solidFill>
                          <a:srgbClr val="343434"/>
                        </a:solidFill>
                        <a:latin typeface="Arial" pitchFamily="34" charset="0"/>
                        <a:ea typeface="Times New Roman"/>
                        <a:cs typeface="Arial" pitchFamily="34" charset="0"/>
                      </a:endParaRPr>
                    </a:p>
                  </a:txBody>
                  <a:tcPr marL="68580" marR="68580" marT="0" marB="0" anchor="ctr">
                    <a:lnL>
                      <a:noFill/>
                    </a:lnL>
                    <a:lnR>
                      <a:noFill/>
                    </a:lnR>
                    <a:lnT>
                      <a:noFill/>
                    </a:lnT>
                    <a:lnB>
                      <a:noFill/>
                    </a:lnB>
                    <a:solidFill>
                      <a:srgbClr val="D3DFEE"/>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400" b="1" dirty="0">
                          <a:solidFill>
                            <a:srgbClr val="343434"/>
                          </a:solidFill>
                          <a:latin typeface="Arial" pitchFamily="34" charset="0"/>
                          <a:ea typeface="Times New Roman"/>
                          <a:cs typeface="Arial" pitchFamily="34" charset="0"/>
                        </a:rPr>
                        <a:t>6</a:t>
                      </a:r>
                      <a:r>
                        <a:rPr lang="fr-FR" sz="1400" b="1" baseline="30000" dirty="0">
                          <a:solidFill>
                            <a:srgbClr val="343434"/>
                          </a:solidFill>
                          <a:latin typeface="Arial" pitchFamily="34" charset="0"/>
                          <a:ea typeface="Times New Roman"/>
                          <a:cs typeface="Arial" pitchFamily="34" charset="0"/>
                        </a:rPr>
                        <a:t>ième</a:t>
                      </a:r>
                      <a:endParaRPr lang="fr-FR" sz="1400" b="1" kern="1200" dirty="0">
                        <a:solidFill>
                          <a:srgbClr val="343434"/>
                        </a:solidFill>
                        <a:latin typeface="Arial" pitchFamily="34" charset="0"/>
                        <a:ea typeface="Times New Roman"/>
                        <a:cs typeface="Arial" pitchFamily="34" charset="0"/>
                      </a:endParaRPr>
                    </a:p>
                  </a:txBody>
                  <a:tcPr marL="68580" marR="68580" marT="0" marB="0" anchor="ctr">
                    <a:lnL>
                      <a:noFill/>
                    </a:lnL>
                    <a:lnR>
                      <a:noFill/>
                    </a:lnR>
                    <a:lnT>
                      <a:noFill/>
                    </a:lnT>
                    <a:lnB>
                      <a:noFill/>
                    </a:lnB>
                    <a:solidFill>
                      <a:srgbClr val="D3DFEE"/>
                    </a:solidFill>
                  </a:tcPr>
                </a:tc>
                <a:extLst>
                  <a:ext uri="{0D108BD9-81ED-4DB2-BD59-A6C34878D82A}">
                    <a16:rowId xmlns:a16="http://schemas.microsoft.com/office/drawing/2014/main" val="10006"/>
                  </a:ext>
                </a:extLst>
              </a:tr>
              <a:tr h="510726">
                <a:tc>
                  <a:txBody>
                    <a:bodyPr/>
                    <a:lstStyle/>
                    <a:p>
                      <a:pPr algn="l">
                        <a:lnSpc>
                          <a:spcPct val="115000"/>
                        </a:lnSpc>
                        <a:spcAft>
                          <a:spcPts val="0"/>
                        </a:spcAft>
                      </a:pPr>
                      <a:r>
                        <a:rPr lang="fr-FR" sz="1200" b="1" u="none" strike="noStrike" dirty="0" err="1">
                          <a:solidFill>
                            <a:srgbClr val="2F2F2F"/>
                          </a:solidFill>
                          <a:latin typeface="Arial" pitchFamily="34" charset="0"/>
                          <a:ea typeface="Times New Roman"/>
                          <a:cs typeface="Arial" pitchFamily="34" charset="0"/>
                          <a:hlinkClick r:id="rId6"/>
                        </a:rPr>
                        <a:t>Region</a:t>
                      </a:r>
                      <a:r>
                        <a:rPr lang="fr-FR" sz="1200" b="1" u="none" strike="noStrike" dirty="0">
                          <a:solidFill>
                            <a:srgbClr val="2F2F2F"/>
                          </a:solidFill>
                          <a:latin typeface="Arial" pitchFamily="34" charset="0"/>
                          <a:ea typeface="Times New Roman"/>
                          <a:cs typeface="Arial" pitchFamily="34" charset="0"/>
                          <a:hlinkClick r:id="rId6"/>
                        </a:rPr>
                        <a:t> 3 MASCULIN (Poule B)</a:t>
                      </a:r>
                      <a:endParaRPr lang="fr-FR" sz="2000" dirty="0">
                        <a:solidFill>
                          <a:srgbClr val="365F91"/>
                        </a:solidFill>
                        <a:latin typeface="Arial" pitchFamily="34" charset="0"/>
                        <a:ea typeface="Calibri"/>
                        <a:cs typeface="Arial" pitchFamily="34" charset="0"/>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noFill/>
                  </a:tcPr>
                </a:tc>
                <a:tc>
                  <a:txBody>
                    <a:bodyPr/>
                    <a:lstStyle/>
                    <a:p>
                      <a:pPr algn="l">
                        <a:lnSpc>
                          <a:spcPct val="115000"/>
                        </a:lnSpc>
                        <a:spcAft>
                          <a:spcPts val="0"/>
                        </a:spcAft>
                      </a:pPr>
                      <a:r>
                        <a:rPr lang="fr-FR" sz="1200" b="1" dirty="0">
                          <a:solidFill>
                            <a:srgbClr val="343434"/>
                          </a:solidFill>
                          <a:latin typeface="Arial" pitchFamily="34" charset="0"/>
                          <a:ea typeface="Times New Roman"/>
                          <a:cs typeface="Arial" pitchFamily="34" charset="0"/>
                        </a:rPr>
                        <a:t>Seniors</a:t>
                      </a:r>
                      <a:endParaRPr lang="fr-FR" sz="2000" b="1" dirty="0">
                        <a:solidFill>
                          <a:srgbClr val="365F91"/>
                        </a:solidFill>
                        <a:latin typeface="Arial" pitchFamily="34" charset="0"/>
                        <a:ea typeface="Calibri"/>
                        <a:cs typeface="Arial" pitchFamily="34" charset="0"/>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noFill/>
                  </a:tcPr>
                </a:tc>
                <a:tc>
                  <a:txBody>
                    <a:bodyPr/>
                    <a:lstStyle/>
                    <a:p>
                      <a:pPr algn="l">
                        <a:lnSpc>
                          <a:spcPct val="115000"/>
                        </a:lnSpc>
                        <a:spcAft>
                          <a:spcPts val="0"/>
                        </a:spcAft>
                      </a:pPr>
                      <a:r>
                        <a:rPr lang="fr-FR" sz="1400" b="1" dirty="0">
                          <a:solidFill>
                            <a:srgbClr val="343434"/>
                          </a:solidFill>
                          <a:latin typeface="Arial" pitchFamily="34" charset="0"/>
                          <a:ea typeface="Times New Roman"/>
                          <a:cs typeface="Arial" pitchFamily="34" charset="0"/>
                        </a:rPr>
                        <a:t>1</a:t>
                      </a:r>
                      <a:r>
                        <a:rPr lang="fr-FR" sz="1400" b="1" baseline="30000" dirty="0">
                          <a:solidFill>
                            <a:srgbClr val="343434"/>
                          </a:solidFill>
                          <a:latin typeface="Arial" pitchFamily="34" charset="0"/>
                          <a:ea typeface="Times New Roman"/>
                          <a:cs typeface="Arial" pitchFamily="34" charset="0"/>
                        </a:rPr>
                        <a:t>er</a:t>
                      </a:r>
                    </a:p>
                    <a:p>
                      <a:pPr algn="l">
                        <a:lnSpc>
                          <a:spcPct val="115000"/>
                        </a:lnSpc>
                        <a:spcAft>
                          <a:spcPts val="0"/>
                        </a:spcAft>
                      </a:pPr>
                      <a:r>
                        <a:rPr lang="fr-FR" sz="1400" b="1" baseline="30000" dirty="0">
                          <a:solidFill>
                            <a:srgbClr val="343434"/>
                          </a:solidFill>
                          <a:latin typeface="Arial" pitchFamily="34" charset="0"/>
                          <a:ea typeface="Times New Roman"/>
                          <a:cs typeface="Arial" pitchFamily="34" charset="0"/>
                        </a:rPr>
                        <a:t>Poule maintien</a:t>
                      </a:r>
                      <a:r>
                        <a:rPr lang="fr-FR" sz="1400" b="1" dirty="0">
                          <a:solidFill>
                            <a:srgbClr val="343434"/>
                          </a:solidFill>
                          <a:latin typeface="Arial" pitchFamily="34" charset="0"/>
                          <a:ea typeface="Times New Roman"/>
                          <a:cs typeface="Arial" pitchFamily="34" charset="0"/>
                        </a:rPr>
                        <a:t> </a:t>
                      </a:r>
                      <a:endParaRPr lang="fr-FR" sz="1400" b="1" dirty="0">
                        <a:solidFill>
                          <a:srgbClr val="365F91"/>
                        </a:solidFill>
                        <a:latin typeface="Arial" pitchFamily="34" charset="0"/>
                        <a:ea typeface="Calibri"/>
                        <a:cs typeface="Arial" pitchFamily="34" charset="0"/>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graphicFrame>
        <p:nvGraphicFramePr>
          <p:cNvPr id="11" name="Tableau 10"/>
          <p:cNvGraphicFramePr>
            <a:graphicFrameLocks noGrp="1"/>
          </p:cNvGraphicFramePr>
          <p:nvPr>
            <p:extLst>
              <p:ext uri="{D42A27DB-BD31-4B8C-83A1-F6EECF244321}">
                <p14:modId xmlns:p14="http://schemas.microsoft.com/office/powerpoint/2010/main" val="3455364527"/>
              </p:ext>
            </p:extLst>
          </p:nvPr>
        </p:nvGraphicFramePr>
        <p:xfrm>
          <a:off x="5276209" y="1146749"/>
          <a:ext cx="5280713" cy="2980408"/>
        </p:xfrm>
        <a:graphic>
          <a:graphicData uri="http://schemas.openxmlformats.org/drawingml/2006/table">
            <a:tbl>
              <a:tblPr/>
              <a:tblGrid>
                <a:gridCol w="3565880">
                  <a:extLst>
                    <a:ext uri="{9D8B030D-6E8A-4147-A177-3AD203B41FA5}">
                      <a16:colId xmlns:a16="http://schemas.microsoft.com/office/drawing/2014/main" val="20000"/>
                    </a:ext>
                  </a:extLst>
                </a:gridCol>
                <a:gridCol w="725210">
                  <a:extLst>
                    <a:ext uri="{9D8B030D-6E8A-4147-A177-3AD203B41FA5}">
                      <a16:colId xmlns:a16="http://schemas.microsoft.com/office/drawing/2014/main" val="20001"/>
                    </a:ext>
                  </a:extLst>
                </a:gridCol>
                <a:gridCol w="989623">
                  <a:extLst>
                    <a:ext uri="{9D8B030D-6E8A-4147-A177-3AD203B41FA5}">
                      <a16:colId xmlns:a16="http://schemas.microsoft.com/office/drawing/2014/main" val="20002"/>
                    </a:ext>
                  </a:extLst>
                </a:gridCol>
              </a:tblGrid>
              <a:tr h="469215">
                <a:tc gridSpan="2">
                  <a:txBody>
                    <a:bodyPr/>
                    <a:lstStyle/>
                    <a:p>
                      <a:pPr algn="l">
                        <a:lnSpc>
                          <a:spcPct val="115000"/>
                        </a:lnSpc>
                        <a:spcAft>
                          <a:spcPts val="0"/>
                        </a:spcAft>
                      </a:pPr>
                      <a:r>
                        <a:rPr lang="fr-FR" sz="1800" b="1" dirty="0">
                          <a:solidFill>
                            <a:srgbClr val="FF0000"/>
                          </a:solidFill>
                          <a:latin typeface="Arial"/>
                          <a:ea typeface="Times New Roman"/>
                          <a:cs typeface="Times New Roman"/>
                        </a:rPr>
                        <a:t>Equipes féminines</a:t>
                      </a:r>
                      <a:endParaRPr lang="fr-FR" sz="2800" dirty="0">
                        <a:solidFill>
                          <a:srgbClr val="365F91"/>
                        </a:solidFill>
                        <a:latin typeface="Calibri"/>
                        <a:ea typeface="Calibri"/>
                        <a:cs typeface="Times New Roman"/>
                      </a:endParaRPr>
                    </a:p>
                  </a:txBody>
                  <a:tcPr marL="68580" marR="68580" marT="0" marB="0" anchor="ctr">
                    <a:lnL>
                      <a:noFill/>
                    </a:lnL>
                    <a:lnR>
                      <a:noFill/>
                    </a:lnR>
                    <a:lnT>
                      <a:noFill/>
                    </a:lnT>
                    <a:lnB>
                      <a:noFill/>
                    </a:lnB>
                  </a:tcPr>
                </a:tc>
                <a:tc hMerge="1">
                  <a:txBody>
                    <a:bodyPr/>
                    <a:lstStyle/>
                    <a:p>
                      <a:endParaRPr lang="fr-FR"/>
                    </a:p>
                  </a:txBody>
                  <a:tcPr/>
                </a:tc>
                <a:tc>
                  <a:txBody>
                    <a:bodyPr/>
                    <a:lstStyle/>
                    <a:p>
                      <a:pPr algn="l">
                        <a:lnSpc>
                          <a:spcPct val="115000"/>
                        </a:lnSpc>
                        <a:spcAft>
                          <a:spcPts val="1000"/>
                        </a:spcAft>
                      </a:pPr>
                      <a:r>
                        <a:rPr lang="fr-FR" sz="2000" dirty="0">
                          <a:solidFill>
                            <a:srgbClr val="365F91"/>
                          </a:solidFill>
                          <a:latin typeface="Calibri"/>
                          <a:ea typeface="Calibri"/>
                          <a:cs typeface="Times New Roman"/>
                        </a:rPr>
                        <a:t> </a:t>
                      </a:r>
                    </a:p>
                  </a:txBody>
                  <a:tcPr marL="0" marR="0" marT="0" marB="0" anchor="ctr">
                    <a:lnL>
                      <a:noFill/>
                    </a:lnL>
                    <a:lnR>
                      <a:noFill/>
                    </a:lnR>
                    <a:lnT>
                      <a:noFill/>
                    </a:lnT>
                    <a:lnB>
                      <a:noFill/>
                    </a:lnB>
                  </a:tcPr>
                </a:tc>
                <a:extLst>
                  <a:ext uri="{0D108BD9-81ED-4DB2-BD59-A6C34878D82A}">
                    <a16:rowId xmlns:a16="http://schemas.microsoft.com/office/drawing/2014/main" val="10000"/>
                  </a:ext>
                </a:extLst>
              </a:tr>
              <a:tr h="567374">
                <a:tc>
                  <a:txBody>
                    <a:bodyPr/>
                    <a:lstStyle/>
                    <a:p>
                      <a:pPr algn="l">
                        <a:lnSpc>
                          <a:spcPct val="115000"/>
                        </a:lnSpc>
                        <a:spcAft>
                          <a:spcPts val="0"/>
                        </a:spcAft>
                      </a:pPr>
                      <a:r>
                        <a:rPr lang="fr-FR" sz="1200" b="1" u="none" strike="noStrike" dirty="0">
                          <a:solidFill>
                            <a:srgbClr val="2F2F2F"/>
                          </a:solidFill>
                          <a:latin typeface="Arial" pitchFamily="34" charset="0"/>
                          <a:ea typeface="Times New Roman"/>
                          <a:cs typeface="Arial" pitchFamily="34" charset="0"/>
                          <a:hlinkClick r:id="rId7"/>
                        </a:rPr>
                        <a:t>2 U11 Poussine 3EME PHASE (Poule B &amp; G)</a:t>
                      </a:r>
                      <a:endParaRPr lang="fr-FR" sz="2000" dirty="0">
                        <a:solidFill>
                          <a:srgbClr val="365F91"/>
                        </a:solidFill>
                        <a:latin typeface="Arial" pitchFamily="34" charset="0"/>
                        <a:ea typeface="Calibri"/>
                        <a:cs typeface="Arial" pitchFamily="34" charset="0"/>
                      </a:endParaRPr>
                    </a:p>
                  </a:txBody>
                  <a:tcPr marL="68580" marR="68580" marT="0" marB="0" anchor="ctr">
                    <a:lnL>
                      <a:noFill/>
                    </a:lnL>
                    <a:lnR>
                      <a:noFill/>
                    </a:lnR>
                    <a:lnT>
                      <a:noFill/>
                    </a:lnT>
                    <a:lnB>
                      <a:noFill/>
                    </a:lnB>
                    <a:solidFill>
                      <a:srgbClr val="D3DFEE"/>
                    </a:solidFill>
                  </a:tcPr>
                </a:tc>
                <a:tc>
                  <a:txBody>
                    <a:bodyPr/>
                    <a:lstStyle/>
                    <a:p>
                      <a:pPr algn="l">
                        <a:lnSpc>
                          <a:spcPct val="115000"/>
                        </a:lnSpc>
                        <a:spcAft>
                          <a:spcPts val="0"/>
                        </a:spcAft>
                      </a:pPr>
                      <a:r>
                        <a:rPr lang="fr-FR" sz="1200" b="1" dirty="0">
                          <a:solidFill>
                            <a:srgbClr val="343434"/>
                          </a:solidFill>
                          <a:latin typeface="Arial" pitchFamily="34" charset="0"/>
                          <a:ea typeface="Times New Roman"/>
                          <a:cs typeface="Arial" pitchFamily="34" charset="0"/>
                        </a:rPr>
                        <a:t>U11</a:t>
                      </a:r>
                      <a:endParaRPr lang="fr-FR" sz="2000" b="1" dirty="0">
                        <a:solidFill>
                          <a:srgbClr val="365F91"/>
                        </a:solidFill>
                        <a:latin typeface="Arial" pitchFamily="34" charset="0"/>
                        <a:ea typeface="Calibri"/>
                        <a:cs typeface="Arial" pitchFamily="34" charset="0"/>
                      </a:endParaRPr>
                    </a:p>
                  </a:txBody>
                  <a:tcPr marL="68580" marR="68580" marT="0" marB="0" anchor="ctr">
                    <a:lnL>
                      <a:noFill/>
                    </a:lnL>
                    <a:lnR>
                      <a:noFill/>
                    </a:lnR>
                    <a:lnT>
                      <a:noFill/>
                    </a:lnT>
                    <a:lnB>
                      <a:noFill/>
                    </a:lnB>
                    <a:solidFill>
                      <a:srgbClr val="D3DFEE"/>
                    </a:solidFill>
                  </a:tcPr>
                </a:tc>
                <a:tc>
                  <a:txBody>
                    <a:bodyPr/>
                    <a:lstStyle/>
                    <a:p>
                      <a:pPr algn="l">
                        <a:lnSpc>
                          <a:spcPct val="115000"/>
                        </a:lnSpc>
                        <a:spcAft>
                          <a:spcPts val="0"/>
                        </a:spcAft>
                      </a:pPr>
                      <a:endParaRPr lang="fr-FR" sz="1400" b="1" dirty="0">
                        <a:solidFill>
                          <a:schemeClr val="tx1"/>
                        </a:solidFill>
                        <a:latin typeface="Arial" pitchFamily="34" charset="0"/>
                        <a:ea typeface="Calibri"/>
                        <a:cs typeface="Arial" pitchFamily="34" charset="0"/>
                      </a:endParaRPr>
                    </a:p>
                  </a:txBody>
                  <a:tcPr marL="68580" marR="68580" marT="0" marB="0" anchor="ctr">
                    <a:lnL>
                      <a:noFill/>
                    </a:lnL>
                    <a:lnR>
                      <a:noFill/>
                    </a:lnR>
                    <a:lnT>
                      <a:noFill/>
                    </a:lnT>
                    <a:lnB>
                      <a:noFill/>
                    </a:lnB>
                    <a:solidFill>
                      <a:srgbClr val="D3DFEE"/>
                    </a:solidFill>
                  </a:tcPr>
                </a:tc>
                <a:extLst>
                  <a:ext uri="{0D108BD9-81ED-4DB2-BD59-A6C34878D82A}">
                    <a16:rowId xmlns:a16="http://schemas.microsoft.com/office/drawing/2014/main" val="10001"/>
                  </a:ext>
                </a:extLst>
              </a:tr>
              <a:tr h="489743">
                <a:tc>
                  <a:txBody>
                    <a:bodyPr/>
                    <a:lstStyle/>
                    <a:p>
                      <a:pPr algn="l">
                        <a:lnSpc>
                          <a:spcPct val="115000"/>
                        </a:lnSpc>
                        <a:spcAft>
                          <a:spcPts val="0"/>
                        </a:spcAft>
                      </a:pPr>
                      <a:r>
                        <a:rPr lang="fr-FR" sz="1200" b="1" u="none" strike="noStrike" dirty="0">
                          <a:solidFill>
                            <a:srgbClr val="2F2F2F"/>
                          </a:solidFill>
                          <a:latin typeface="Arial" pitchFamily="34" charset="0"/>
                          <a:ea typeface="Times New Roman"/>
                          <a:cs typeface="Arial" pitchFamily="34" charset="0"/>
                          <a:hlinkClick r:id="rId8"/>
                        </a:rPr>
                        <a:t>U13 Benjamine D2</a:t>
                      </a:r>
                      <a:r>
                        <a:rPr lang="fr-FR" sz="1200" b="0" u="none" strike="noStrike" dirty="0">
                          <a:solidFill>
                            <a:srgbClr val="2F2F2F"/>
                          </a:solidFill>
                          <a:latin typeface="Arial" pitchFamily="34" charset="0"/>
                          <a:ea typeface="Times New Roman"/>
                          <a:cs typeface="Arial" pitchFamily="34" charset="0"/>
                          <a:hlinkClick r:id="rId8"/>
                        </a:rPr>
                        <a:t>  </a:t>
                      </a:r>
                      <a:r>
                        <a:rPr lang="fr-FR" sz="1200" b="1" u="none" strike="noStrike" dirty="0">
                          <a:solidFill>
                            <a:srgbClr val="2F2F2F"/>
                          </a:solidFill>
                          <a:latin typeface="Arial" pitchFamily="34" charset="0"/>
                          <a:ea typeface="Times New Roman"/>
                          <a:cs typeface="Arial" pitchFamily="34" charset="0"/>
                          <a:hlinkClick r:id="rId8"/>
                        </a:rPr>
                        <a:t>(Poule A)</a:t>
                      </a:r>
                      <a:endParaRPr lang="fr-FR" sz="1200" b="1" u="none" strike="noStrike" dirty="0">
                        <a:solidFill>
                          <a:srgbClr val="2F2F2F"/>
                        </a:solidFill>
                        <a:latin typeface="Arial" pitchFamily="34" charset="0"/>
                        <a:ea typeface="Times New Roman"/>
                        <a:cs typeface="Arial" pitchFamily="34" charset="0"/>
                      </a:endParaRPr>
                    </a:p>
                  </a:txBody>
                  <a:tcPr marL="68580" marR="68580" marT="0" marB="0" anchor="ctr">
                    <a:lnL>
                      <a:noFill/>
                    </a:lnL>
                    <a:lnR>
                      <a:noFill/>
                    </a:lnR>
                    <a:lnT>
                      <a:noFill/>
                    </a:lnT>
                    <a:lnB>
                      <a:noFill/>
                    </a:lnB>
                  </a:tcPr>
                </a:tc>
                <a:tc>
                  <a:txBody>
                    <a:bodyPr/>
                    <a:lstStyle/>
                    <a:p>
                      <a:pPr algn="l">
                        <a:lnSpc>
                          <a:spcPct val="115000"/>
                        </a:lnSpc>
                        <a:spcAft>
                          <a:spcPts val="0"/>
                        </a:spcAft>
                      </a:pPr>
                      <a:r>
                        <a:rPr lang="fr-FR" sz="1200" b="1" dirty="0">
                          <a:solidFill>
                            <a:srgbClr val="343434"/>
                          </a:solidFill>
                          <a:latin typeface="Arial" pitchFamily="34" charset="0"/>
                          <a:ea typeface="Times New Roman"/>
                          <a:cs typeface="Arial" pitchFamily="34" charset="0"/>
                        </a:rPr>
                        <a:t>U13</a:t>
                      </a:r>
                      <a:endParaRPr lang="fr-FR" sz="2000" b="1" dirty="0">
                        <a:solidFill>
                          <a:srgbClr val="365F91"/>
                        </a:solidFill>
                        <a:latin typeface="Arial" pitchFamily="34" charset="0"/>
                        <a:ea typeface="Calibri"/>
                        <a:cs typeface="Arial" pitchFamily="34" charset="0"/>
                      </a:endParaRPr>
                    </a:p>
                  </a:txBody>
                  <a:tcPr marL="68580" marR="68580" marT="0" marB="0" anchor="ctr">
                    <a:lnL>
                      <a:noFill/>
                    </a:lnL>
                    <a:lnR>
                      <a:noFill/>
                    </a:lnR>
                    <a:lnT>
                      <a:noFill/>
                    </a:lnT>
                    <a:lnB>
                      <a:noFill/>
                    </a:lnB>
                    <a:no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400" b="1" dirty="0">
                          <a:solidFill>
                            <a:schemeClr val="tx1"/>
                          </a:solidFill>
                          <a:latin typeface="Arial" pitchFamily="34" charset="0"/>
                          <a:ea typeface="Calibri"/>
                          <a:cs typeface="Arial" pitchFamily="34" charset="0"/>
                        </a:rPr>
                        <a:t>5</a:t>
                      </a:r>
                      <a:r>
                        <a:rPr lang="fr-FR" sz="1400" b="1" baseline="30000" dirty="0">
                          <a:solidFill>
                            <a:schemeClr val="tx1"/>
                          </a:solidFill>
                          <a:latin typeface="Arial" pitchFamily="34" charset="0"/>
                          <a:ea typeface="Calibri"/>
                          <a:cs typeface="Arial" pitchFamily="34" charset="0"/>
                        </a:rPr>
                        <a:t>ième</a:t>
                      </a:r>
                      <a:r>
                        <a:rPr lang="fr-FR" sz="1400" b="1" baseline="0" dirty="0">
                          <a:solidFill>
                            <a:schemeClr val="tx1"/>
                          </a:solidFill>
                          <a:latin typeface="Arial" pitchFamily="34" charset="0"/>
                          <a:ea typeface="Calibri"/>
                          <a:cs typeface="Arial" pitchFamily="34" charset="0"/>
                        </a:rPr>
                        <a:t> </a:t>
                      </a:r>
                    </a:p>
                  </a:txBody>
                  <a:tcPr marL="68580" marR="68580" marT="0" marB="0" anchor="ctr">
                    <a:lnL>
                      <a:noFill/>
                    </a:lnL>
                    <a:lnR>
                      <a:noFill/>
                    </a:lnR>
                    <a:lnT>
                      <a:noFill/>
                    </a:lnT>
                    <a:lnB>
                      <a:noFill/>
                    </a:lnB>
                    <a:noFill/>
                  </a:tcPr>
                </a:tc>
                <a:extLst>
                  <a:ext uri="{0D108BD9-81ED-4DB2-BD59-A6C34878D82A}">
                    <a16:rowId xmlns:a16="http://schemas.microsoft.com/office/drawing/2014/main" val="10002"/>
                  </a:ext>
                </a:extLst>
              </a:tr>
              <a:tr h="510117">
                <a:tc>
                  <a:txBody>
                    <a:bodyPr/>
                    <a:lstStyle/>
                    <a:p>
                      <a:pPr algn="l">
                        <a:lnSpc>
                          <a:spcPct val="115000"/>
                        </a:lnSpc>
                        <a:spcAft>
                          <a:spcPts val="0"/>
                        </a:spcAft>
                      </a:pPr>
                      <a:r>
                        <a:rPr lang="fr-FR" sz="1200" b="1" u="none" strike="noStrike" dirty="0">
                          <a:solidFill>
                            <a:srgbClr val="2F2F2F"/>
                          </a:solidFill>
                          <a:latin typeface="Arial" pitchFamily="34" charset="0"/>
                          <a:ea typeface="Times New Roman"/>
                          <a:cs typeface="Arial" pitchFamily="34" charset="0"/>
                          <a:hlinkClick r:id="rId9"/>
                        </a:rPr>
                        <a:t>U15 Minime Région 2 (Poule B) </a:t>
                      </a:r>
                      <a:endParaRPr lang="fr-FR" sz="2000" dirty="0">
                        <a:solidFill>
                          <a:srgbClr val="365F91"/>
                        </a:solidFill>
                        <a:latin typeface="Arial" pitchFamily="34" charset="0"/>
                        <a:ea typeface="Calibri"/>
                        <a:cs typeface="Arial" pitchFamily="34" charset="0"/>
                      </a:endParaRPr>
                    </a:p>
                  </a:txBody>
                  <a:tcPr marL="68580" marR="68580" marT="0" marB="0" anchor="ctr">
                    <a:lnL>
                      <a:noFill/>
                    </a:lnL>
                    <a:lnR>
                      <a:noFill/>
                    </a:lnR>
                    <a:lnT>
                      <a:noFill/>
                    </a:lnT>
                    <a:lnB>
                      <a:noFill/>
                    </a:lnB>
                    <a:solidFill>
                      <a:srgbClr val="D3DFEE"/>
                    </a:solidFill>
                  </a:tcPr>
                </a:tc>
                <a:tc>
                  <a:txBody>
                    <a:bodyPr/>
                    <a:lstStyle/>
                    <a:p>
                      <a:pPr algn="l">
                        <a:lnSpc>
                          <a:spcPct val="115000"/>
                        </a:lnSpc>
                        <a:spcAft>
                          <a:spcPts val="0"/>
                        </a:spcAft>
                      </a:pPr>
                      <a:r>
                        <a:rPr lang="fr-FR" sz="1200" b="1" dirty="0">
                          <a:solidFill>
                            <a:srgbClr val="343434"/>
                          </a:solidFill>
                          <a:latin typeface="Arial" pitchFamily="34" charset="0"/>
                          <a:ea typeface="Times New Roman"/>
                          <a:cs typeface="Arial" pitchFamily="34" charset="0"/>
                        </a:rPr>
                        <a:t>U17</a:t>
                      </a:r>
                      <a:endParaRPr lang="fr-FR" sz="2000" b="1" dirty="0">
                        <a:solidFill>
                          <a:srgbClr val="365F91"/>
                        </a:solidFill>
                        <a:latin typeface="Arial" pitchFamily="34" charset="0"/>
                        <a:ea typeface="Calibri"/>
                        <a:cs typeface="Arial" pitchFamily="34" charset="0"/>
                      </a:endParaRPr>
                    </a:p>
                  </a:txBody>
                  <a:tcPr marL="68580" marR="68580" marT="0" marB="0" anchor="ctr">
                    <a:lnL>
                      <a:noFill/>
                    </a:lnL>
                    <a:lnR>
                      <a:noFill/>
                    </a:lnR>
                    <a:lnT>
                      <a:noFill/>
                    </a:lnT>
                    <a:lnB>
                      <a:noFill/>
                    </a:lnB>
                    <a:solidFill>
                      <a:srgbClr val="D3DFEE"/>
                    </a:solidFill>
                  </a:tcPr>
                </a:tc>
                <a:tc>
                  <a:txBody>
                    <a:bodyPr/>
                    <a:lstStyle/>
                    <a:p>
                      <a:pPr algn="l">
                        <a:lnSpc>
                          <a:spcPct val="115000"/>
                        </a:lnSpc>
                        <a:spcAft>
                          <a:spcPts val="0"/>
                        </a:spcAft>
                      </a:pPr>
                      <a:r>
                        <a:rPr lang="fr-FR" sz="1400" b="1" dirty="0">
                          <a:solidFill>
                            <a:schemeClr val="tx1"/>
                          </a:solidFill>
                          <a:latin typeface="Arial" pitchFamily="34" charset="0"/>
                          <a:ea typeface="Calibri"/>
                          <a:cs typeface="Arial" pitchFamily="34" charset="0"/>
                        </a:rPr>
                        <a:t>7</a:t>
                      </a:r>
                      <a:r>
                        <a:rPr lang="fr-FR" sz="1400" b="1" baseline="30000" dirty="0">
                          <a:solidFill>
                            <a:schemeClr val="tx1"/>
                          </a:solidFill>
                          <a:latin typeface="Arial" pitchFamily="34" charset="0"/>
                          <a:ea typeface="Calibri"/>
                          <a:cs typeface="Arial" pitchFamily="34" charset="0"/>
                        </a:rPr>
                        <a:t>ième</a:t>
                      </a:r>
                      <a:r>
                        <a:rPr lang="fr-FR" sz="1400" b="1" dirty="0">
                          <a:solidFill>
                            <a:schemeClr val="tx1"/>
                          </a:solidFill>
                          <a:latin typeface="Arial" pitchFamily="34" charset="0"/>
                          <a:ea typeface="Calibri"/>
                          <a:cs typeface="Arial" pitchFamily="34" charset="0"/>
                        </a:rPr>
                        <a:t> </a:t>
                      </a:r>
                    </a:p>
                  </a:txBody>
                  <a:tcPr marL="68580" marR="68580" marT="0" marB="0" anchor="ctr">
                    <a:lnL>
                      <a:noFill/>
                    </a:lnL>
                    <a:lnR>
                      <a:noFill/>
                    </a:lnR>
                    <a:lnT>
                      <a:noFill/>
                    </a:lnT>
                    <a:lnB>
                      <a:noFill/>
                    </a:lnB>
                    <a:solidFill>
                      <a:srgbClr val="D3DFEE"/>
                    </a:solidFill>
                  </a:tcPr>
                </a:tc>
                <a:extLst>
                  <a:ext uri="{0D108BD9-81ED-4DB2-BD59-A6C34878D82A}">
                    <a16:rowId xmlns:a16="http://schemas.microsoft.com/office/drawing/2014/main" val="10003"/>
                  </a:ext>
                </a:extLst>
              </a:tr>
              <a:tr h="487102">
                <a:tc>
                  <a:txBody>
                    <a:bodyPr/>
                    <a:lstStyle/>
                    <a:p>
                      <a:pPr algn="l">
                        <a:lnSpc>
                          <a:spcPct val="115000"/>
                        </a:lnSpc>
                        <a:spcAft>
                          <a:spcPts val="0"/>
                        </a:spcAft>
                      </a:pPr>
                      <a:r>
                        <a:rPr lang="fr-FR" sz="1200" b="1" u="none" strike="noStrike" kern="1200" dirty="0">
                          <a:solidFill>
                            <a:srgbClr val="2F2F2F"/>
                          </a:solidFill>
                          <a:latin typeface="Arial" pitchFamily="34" charset="0"/>
                          <a:ea typeface="Times New Roman"/>
                          <a:cs typeface="Arial" pitchFamily="34" charset="0"/>
                          <a:hlinkClick r:id="rId10"/>
                        </a:rPr>
                        <a:t>Départ D1</a:t>
                      </a:r>
                    </a:p>
                  </a:txBody>
                  <a:tcPr marL="68580" marR="68580" marT="0" marB="0" anchor="ctr">
                    <a:lnL>
                      <a:noFill/>
                    </a:lnL>
                    <a:lnR>
                      <a:noFill/>
                    </a:lnR>
                    <a:lnT>
                      <a:noFill/>
                    </a:lnT>
                    <a:lnB>
                      <a:noFill/>
                    </a:lnB>
                    <a:noFill/>
                  </a:tcPr>
                </a:tc>
                <a:tc>
                  <a:txBody>
                    <a:bodyPr/>
                    <a:lstStyle/>
                    <a:p>
                      <a:pPr algn="l">
                        <a:lnSpc>
                          <a:spcPct val="115000"/>
                        </a:lnSpc>
                        <a:spcAft>
                          <a:spcPts val="0"/>
                        </a:spcAft>
                      </a:pPr>
                      <a:r>
                        <a:rPr lang="fr-FR" sz="1200" b="1" dirty="0">
                          <a:solidFill>
                            <a:srgbClr val="343434"/>
                          </a:solidFill>
                          <a:latin typeface="Arial" pitchFamily="34" charset="0"/>
                          <a:ea typeface="Times New Roman"/>
                          <a:cs typeface="Arial" pitchFamily="34" charset="0"/>
                        </a:rPr>
                        <a:t>Seniors</a:t>
                      </a:r>
                      <a:endParaRPr lang="fr-FR" sz="2000" b="1" dirty="0">
                        <a:solidFill>
                          <a:srgbClr val="365F91"/>
                        </a:solidFill>
                        <a:latin typeface="Arial" pitchFamily="34" charset="0"/>
                        <a:ea typeface="Calibri"/>
                        <a:cs typeface="Arial" pitchFamily="34" charset="0"/>
                      </a:endParaRPr>
                    </a:p>
                  </a:txBody>
                  <a:tcPr marL="68580" marR="68580" marT="0" marB="0" anchor="ctr">
                    <a:lnL>
                      <a:noFill/>
                    </a:lnL>
                    <a:lnR>
                      <a:noFill/>
                    </a:lnR>
                    <a:lnT>
                      <a:noFill/>
                    </a:lnT>
                    <a:lnB>
                      <a:noFill/>
                    </a:lnB>
                    <a:noFill/>
                  </a:tcPr>
                </a:tc>
                <a:tc>
                  <a:txBody>
                    <a:bodyPr/>
                    <a:lstStyle/>
                    <a:p>
                      <a:pPr algn="l">
                        <a:lnSpc>
                          <a:spcPct val="115000"/>
                        </a:lnSpc>
                        <a:spcAft>
                          <a:spcPts val="0"/>
                        </a:spcAft>
                      </a:pPr>
                      <a:r>
                        <a:rPr lang="fr-FR" sz="1400" b="1" dirty="0">
                          <a:solidFill>
                            <a:schemeClr val="tx1"/>
                          </a:solidFill>
                          <a:latin typeface="Arial" pitchFamily="34" charset="0"/>
                          <a:ea typeface="Calibri"/>
                          <a:cs typeface="Arial" pitchFamily="34" charset="0"/>
                        </a:rPr>
                        <a:t>4</a:t>
                      </a:r>
                      <a:r>
                        <a:rPr lang="fr-FR" sz="1400" b="1" baseline="30000" dirty="0">
                          <a:solidFill>
                            <a:schemeClr val="tx1"/>
                          </a:solidFill>
                          <a:latin typeface="Arial" pitchFamily="34" charset="0"/>
                          <a:ea typeface="Calibri"/>
                          <a:cs typeface="Arial" pitchFamily="34" charset="0"/>
                        </a:rPr>
                        <a:t>ième</a:t>
                      </a:r>
                    </a:p>
                    <a:p>
                      <a:pPr algn="l">
                        <a:lnSpc>
                          <a:spcPct val="115000"/>
                        </a:lnSpc>
                        <a:spcAft>
                          <a:spcPts val="0"/>
                        </a:spcAft>
                      </a:pPr>
                      <a:r>
                        <a:rPr lang="fr-FR" sz="1400" b="1" kern="1200" baseline="0" dirty="0">
                          <a:solidFill>
                            <a:srgbClr val="FF0000"/>
                          </a:solidFill>
                          <a:latin typeface="Arial" pitchFamily="34" charset="0"/>
                          <a:ea typeface="Calibri"/>
                          <a:cs typeface="Arial" pitchFamily="34" charset="0"/>
                        </a:rPr>
                        <a:t>½ </a:t>
                      </a:r>
                      <a:r>
                        <a:rPr lang="fr-FR" sz="1200" b="1" kern="1200" baseline="0" dirty="0">
                          <a:solidFill>
                            <a:srgbClr val="FF0000"/>
                          </a:solidFill>
                          <a:latin typeface="Arial" pitchFamily="34" charset="0"/>
                          <a:ea typeface="Calibri"/>
                          <a:cs typeface="Arial" pitchFamily="34" charset="0"/>
                        </a:rPr>
                        <a:t>finaliste</a:t>
                      </a:r>
                      <a:r>
                        <a:rPr lang="fr-FR" sz="1400" b="1" kern="1200" baseline="0" dirty="0">
                          <a:solidFill>
                            <a:srgbClr val="FF0000"/>
                          </a:solidFill>
                          <a:latin typeface="Arial" pitchFamily="34" charset="0"/>
                          <a:ea typeface="Calibri"/>
                          <a:cs typeface="Arial" pitchFamily="34" charset="0"/>
                        </a:rPr>
                        <a:t> </a:t>
                      </a:r>
                      <a:r>
                        <a:rPr lang="fr-FR" sz="1400" b="1" kern="1200" baseline="0" dirty="0">
                          <a:solidFill>
                            <a:srgbClr val="FF0000"/>
                          </a:solidFill>
                          <a:latin typeface="Arial" pitchFamily="34" charset="0"/>
                          <a:ea typeface="Times New Roman"/>
                          <a:cs typeface="Arial" pitchFamily="34" charset="0"/>
                        </a:rPr>
                        <a:t> </a:t>
                      </a:r>
                      <a:endParaRPr lang="fr-FR" sz="1400" b="1" kern="1200" baseline="0" dirty="0">
                        <a:solidFill>
                          <a:srgbClr val="FF0000"/>
                        </a:solidFill>
                        <a:latin typeface="Arial" pitchFamily="34" charset="0"/>
                        <a:ea typeface="Calibri"/>
                        <a:cs typeface="Arial" pitchFamily="34" charset="0"/>
                      </a:endParaRPr>
                    </a:p>
                  </a:txBody>
                  <a:tcPr marL="68580" marR="68580" marT="0" marB="0" anchor="ctr">
                    <a:lnL>
                      <a:noFill/>
                    </a:lnL>
                    <a:lnR>
                      <a:noFill/>
                    </a:lnR>
                    <a:lnT>
                      <a:noFill/>
                    </a:lnT>
                    <a:lnB>
                      <a:noFill/>
                    </a:lnB>
                    <a:noFill/>
                  </a:tcPr>
                </a:tc>
                <a:extLst>
                  <a:ext uri="{0D108BD9-81ED-4DB2-BD59-A6C34878D82A}">
                    <a16:rowId xmlns:a16="http://schemas.microsoft.com/office/drawing/2014/main" val="10004"/>
                  </a:ext>
                </a:extLst>
              </a:tr>
              <a:tr h="456857">
                <a:tc>
                  <a:txBody>
                    <a:bodyPr/>
                    <a:lstStyle/>
                    <a:p>
                      <a:pPr algn="l">
                        <a:lnSpc>
                          <a:spcPct val="115000"/>
                        </a:lnSpc>
                        <a:spcAft>
                          <a:spcPts val="0"/>
                        </a:spcAft>
                      </a:pPr>
                      <a:r>
                        <a:rPr lang="fr-FR" sz="1200" b="1" u="sng" dirty="0">
                          <a:solidFill>
                            <a:schemeClr val="tx1"/>
                          </a:solidFill>
                          <a:latin typeface="Arial" pitchFamily="34" charset="0"/>
                          <a:ea typeface="Calibri"/>
                          <a:cs typeface="Arial" pitchFamily="34" charset="0"/>
                        </a:rPr>
                        <a:t>N3F </a:t>
                      </a:r>
                      <a:r>
                        <a:rPr lang="fr-FR" sz="1200" b="1" u="none" strike="noStrike" dirty="0">
                          <a:solidFill>
                            <a:srgbClr val="2F2F2F"/>
                          </a:solidFill>
                          <a:latin typeface="Arial" pitchFamily="34" charset="0"/>
                          <a:ea typeface="Times New Roman"/>
                          <a:cs typeface="Arial" pitchFamily="34" charset="0"/>
                          <a:hlinkClick r:id="rId9"/>
                        </a:rPr>
                        <a:t>(Poule C) </a:t>
                      </a:r>
                      <a:endParaRPr lang="fr-FR" sz="1200" b="1" u="sng" dirty="0">
                        <a:solidFill>
                          <a:schemeClr val="tx1"/>
                        </a:solidFill>
                        <a:latin typeface="Arial" pitchFamily="34" charset="0"/>
                        <a:ea typeface="Calibri"/>
                        <a:cs typeface="Arial" pitchFamily="34" charset="0"/>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l">
                        <a:lnSpc>
                          <a:spcPct val="115000"/>
                        </a:lnSpc>
                        <a:spcAft>
                          <a:spcPts val="0"/>
                        </a:spcAft>
                      </a:pPr>
                      <a:r>
                        <a:rPr lang="fr-FR" sz="1200" b="1" dirty="0">
                          <a:solidFill>
                            <a:srgbClr val="343434"/>
                          </a:solidFill>
                          <a:latin typeface="Arial" pitchFamily="34" charset="0"/>
                          <a:ea typeface="Times New Roman"/>
                          <a:cs typeface="Arial" pitchFamily="34" charset="0"/>
                        </a:rPr>
                        <a:t>Séniors</a:t>
                      </a:r>
                      <a:endParaRPr lang="fr-FR" sz="2000" b="1" dirty="0">
                        <a:solidFill>
                          <a:srgbClr val="365F91"/>
                        </a:solidFill>
                        <a:latin typeface="Arial" pitchFamily="34" charset="0"/>
                        <a:ea typeface="Calibri"/>
                        <a:cs typeface="Arial" pitchFamily="34" charset="0"/>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l">
                        <a:lnSpc>
                          <a:spcPct val="115000"/>
                        </a:lnSpc>
                        <a:spcAft>
                          <a:spcPts val="0"/>
                        </a:spcAft>
                      </a:pPr>
                      <a:r>
                        <a:rPr lang="fr-FR" sz="1400" b="1" dirty="0">
                          <a:solidFill>
                            <a:schemeClr val="tx1"/>
                          </a:solidFill>
                          <a:latin typeface="Arial" pitchFamily="34" charset="0"/>
                          <a:ea typeface="Calibri"/>
                          <a:cs typeface="Arial" pitchFamily="34" charset="0"/>
                        </a:rPr>
                        <a:t>11</a:t>
                      </a:r>
                      <a:r>
                        <a:rPr lang="fr-FR" sz="1400" b="1" baseline="30000" dirty="0">
                          <a:solidFill>
                            <a:schemeClr val="tx1"/>
                          </a:solidFill>
                          <a:latin typeface="Arial" pitchFamily="34" charset="0"/>
                          <a:ea typeface="Calibri"/>
                          <a:cs typeface="Arial" pitchFamily="34" charset="0"/>
                        </a:rPr>
                        <a:t>ème</a:t>
                      </a:r>
                      <a:r>
                        <a:rPr lang="fr-FR" sz="1400" b="1" dirty="0">
                          <a:solidFill>
                            <a:schemeClr val="tx1"/>
                          </a:solidFill>
                          <a:latin typeface="Arial" pitchFamily="34" charset="0"/>
                          <a:ea typeface="Calibri"/>
                          <a:cs typeface="Arial" pitchFamily="34" charset="0"/>
                        </a:rPr>
                        <a:t> </a:t>
                      </a:r>
                      <a:r>
                        <a:rPr lang="fr-FR" sz="1400" b="1" baseline="0" dirty="0">
                          <a:solidFill>
                            <a:srgbClr val="343434"/>
                          </a:solidFill>
                          <a:latin typeface="Arial" pitchFamily="34" charset="0"/>
                          <a:ea typeface="Times New Roman"/>
                          <a:cs typeface="Arial" pitchFamily="34" charset="0"/>
                        </a:rPr>
                        <a:t> </a:t>
                      </a:r>
                      <a:endParaRPr lang="fr-FR" sz="1400" b="1" dirty="0">
                        <a:solidFill>
                          <a:srgbClr val="365F91"/>
                        </a:solidFill>
                        <a:latin typeface="Arial" pitchFamily="34" charset="0"/>
                        <a:ea typeface="Calibri"/>
                        <a:cs typeface="Arial" pitchFamily="34" charset="0"/>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solidFill>
                      <a:srgbClr val="D3DFEE"/>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24005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3"/>
          </p:nvPr>
        </p:nvSpPr>
        <p:spPr/>
        <p:txBody>
          <a:bodyPr/>
          <a:lstStyle/>
          <a:p>
            <a:endParaRPr lang="de-DE" altLang="de-DE"/>
          </a:p>
        </p:txBody>
      </p:sp>
      <p:sp>
        <p:nvSpPr>
          <p:cNvPr id="6" name="Slide Number Placeholder 3"/>
          <p:cNvSpPr>
            <a:spLocks noGrp="1"/>
          </p:cNvSpPr>
          <p:nvPr>
            <p:ph type="sldNum" sz="quarter" idx="4"/>
          </p:nvPr>
        </p:nvSpPr>
        <p:spPr>
          <a:xfrm>
            <a:off x="414338" y="7151687"/>
            <a:ext cx="457450" cy="238125"/>
          </a:xfrm>
        </p:spPr>
        <p:txBody>
          <a:bodyPr anchor="ctr"/>
          <a:lstStyle/>
          <a:p>
            <a:pPr algn="ctr"/>
            <a:r>
              <a:rPr lang="de-DE" altLang="de-DE" sz="1000" dirty="0"/>
              <a:t>Page </a:t>
            </a:r>
            <a:fld id="{290114C8-F7F2-4E05-9CAE-DDD3D22A4BE8}" type="slidenum">
              <a:rPr lang="de-DE" altLang="de-DE" sz="1000" smtClean="0"/>
              <a:pPr algn="ctr"/>
              <a:t>7</a:t>
            </a:fld>
            <a:endParaRPr lang="de-DE" altLang="de-DE" sz="1000" dirty="0"/>
          </a:p>
        </p:txBody>
      </p:sp>
      <p:sp>
        <p:nvSpPr>
          <p:cNvPr id="2" name="Explosion 2 1"/>
          <p:cNvSpPr/>
          <p:nvPr/>
        </p:nvSpPr>
        <p:spPr bwMode="auto">
          <a:xfrm>
            <a:off x="2113488" y="145143"/>
            <a:ext cx="6968728" cy="2645309"/>
          </a:xfrm>
          <a:prstGeom prst="irregularSeal2">
            <a:avLst/>
          </a:prstGeom>
          <a:solidFill>
            <a:srgbClr val="FFCC66"/>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r>
              <a:rPr kumimoji="0" lang="fr-FR" sz="2400" b="1" i="0" u="none" strike="noStrike" cap="none" normalizeH="0" baseline="0" dirty="0">
                <a:ln>
                  <a:noFill/>
                </a:ln>
                <a:solidFill>
                  <a:srgbClr val="FF0000"/>
                </a:solidFill>
                <a:effectLst/>
                <a:latin typeface="Arial" pitchFamily="34" charset="0"/>
                <a:cs typeface="Arial" pitchFamily="34" charset="0"/>
              </a:rPr>
              <a:t>FAITS</a:t>
            </a:r>
            <a:r>
              <a:rPr kumimoji="0" lang="fr-FR" sz="2400" b="1" i="0" u="none" strike="noStrike" cap="none" normalizeH="0" dirty="0">
                <a:ln>
                  <a:noFill/>
                </a:ln>
                <a:solidFill>
                  <a:srgbClr val="FF0000"/>
                </a:solidFill>
                <a:effectLst/>
                <a:latin typeface="Arial" pitchFamily="34" charset="0"/>
                <a:cs typeface="Arial" pitchFamily="34" charset="0"/>
              </a:rPr>
              <a:t> MARQUANTS DE CETTE SAISON SPORTIVE</a:t>
            </a:r>
            <a:endParaRPr kumimoji="0" lang="fr-FR" sz="1400" b="1" i="0" u="none" strike="noStrike" cap="none" normalizeH="0" baseline="0" dirty="0">
              <a:ln>
                <a:noFill/>
              </a:ln>
              <a:solidFill>
                <a:srgbClr val="FF0000"/>
              </a:solidFill>
              <a:effectLst/>
              <a:latin typeface="Arial" pitchFamily="34" charset="0"/>
              <a:cs typeface="Arial" pitchFamily="34" charset="0"/>
            </a:endParaRPr>
          </a:p>
        </p:txBody>
      </p:sp>
      <p:sp>
        <p:nvSpPr>
          <p:cNvPr id="10" name="Text Box 1"/>
          <p:cNvSpPr txBox="1">
            <a:spLocks noChangeArrowheads="1"/>
          </p:cNvSpPr>
          <p:nvPr/>
        </p:nvSpPr>
        <p:spPr bwMode="auto">
          <a:xfrm>
            <a:off x="414338" y="2536575"/>
            <a:ext cx="10051835" cy="42611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05127" tIns="52563" rIns="105127" bIns="52563"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9pPr>
          </a:lstStyle>
          <a:p>
            <a:pPr marL="342900" indent="-342900">
              <a:spcAft>
                <a:spcPts val="1800"/>
              </a:spcAft>
              <a:buClrTx/>
              <a:buFont typeface="Wingdings" pitchFamily="2" charset="2"/>
              <a:buChar char=""/>
            </a:pPr>
            <a:r>
              <a:rPr lang="fr-FR" altLang="en-US" sz="1800" b="1" dirty="0">
                <a:solidFill>
                  <a:schemeClr val="tx1"/>
                </a:solidFill>
                <a:latin typeface="Comic Sans MS" pitchFamily="64" charset="0"/>
              </a:rPr>
              <a:t>Fin de l’épopée des SF1 en Nationale 3 …!!!</a:t>
            </a:r>
          </a:p>
          <a:p>
            <a:pPr marL="342900" indent="-342900">
              <a:spcAft>
                <a:spcPts val="1800"/>
              </a:spcAft>
              <a:buClrTx/>
              <a:buFont typeface="Wingdings" pitchFamily="2" charset="2"/>
              <a:buChar char="F"/>
            </a:pPr>
            <a:r>
              <a:rPr lang="fr-FR" altLang="en-US" sz="1800" b="1" dirty="0">
                <a:solidFill>
                  <a:schemeClr val="tx1"/>
                </a:solidFill>
                <a:latin typeface="Comic Sans MS" pitchFamily="64" charset="0"/>
              </a:rPr>
              <a:t>U17M1 en ½ finale du championnat de France UNSS à Pamiers avec le lycée Pierre Bourdieu de Fronton</a:t>
            </a:r>
          </a:p>
          <a:p>
            <a:pPr marL="342900" indent="-342900">
              <a:spcAft>
                <a:spcPts val="1800"/>
              </a:spcAft>
              <a:buClrTx/>
              <a:buFont typeface="Wingdings" pitchFamily="2" charset="2"/>
              <a:buChar char="F"/>
            </a:pPr>
            <a:r>
              <a:rPr lang="fr-FR" altLang="en-US" sz="1800" b="1" dirty="0">
                <a:solidFill>
                  <a:schemeClr val="tx1"/>
                </a:solidFill>
                <a:latin typeface="Comic Sans MS" pitchFamily="64" charset="0"/>
              </a:rPr>
              <a:t>U17M2 en </a:t>
            </a:r>
            <a:r>
              <a:rPr lang="fr-FR" altLang="en-US" sz="1800" b="1" dirty="0">
                <a:solidFill>
                  <a:srgbClr val="FF0000"/>
                </a:solidFill>
                <a:latin typeface="Comic Sans MS" pitchFamily="64" charset="0"/>
              </a:rPr>
              <a:t>finale</a:t>
            </a:r>
            <a:r>
              <a:rPr lang="fr-FR" altLang="en-US" sz="1800" b="1" dirty="0">
                <a:solidFill>
                  <a:schemeClr val="tx1"/>
                </a:solidFill>
                <a:latin typeface="Comic Sans MS" pitchFamily="64" charset="0"/>
              </a:rPr>
              <a:t> Départementale </a:t>
            </a:r>
            <a:r>
              <a:rPr lang="fr-FR" altLang="en-US" sz="1800" b="1" dirty="0" err="1">
                <a:solidFill>
                  <a:schemeClr val="tx1"/>
                </a:solidFill>
                <a:latin typeface="Comic Sans MS" pitchFamily="64" charset="0"/>
              </a:rPr>
              <a:t>Niv</a:t>
            </a:r>
            <a:r>
              <a:rPr lang="fr-FR" altLang="en-US" sz="1800" b="1" dirty="0">
                <a:solidFill>
                  <a:schemeClr val="tx1"/>
                </a:solidFill>
                <a:latin typeface="Comic Sans MS" pitchFamily="64" charset="0"/>
              </a:rPr>
              <a:t> 2</a:t>
            </a:r>
          </a:p>
          <a:p>
            <a:pPr marL="342900" indent="-342900">
              <a:spcAft>
                <a:spcPts val="1800"/>
              </a:spcAft>
              <a:buClrTx/>
              <a:buFont typeface="Wingdings" pitchFamily="2" charset="2"/>
              <a:buChar char="F"/>
            </a:pPr>
            <a:r>
              <a:rPr lang="fr-FR" altLang="en-US" sz="1800" b="1" dirty="0">
                <a:solidFill>
                  <a:schemeClr val="tx1"/>
                </a:solidFill>
                <a:latin typeface="Comic Sans MS" pitchFamily="64" charset="0"/>
              </a:rPr>
              <a:t>SF2 en </a:t>
            </a:r>
            <a:r>
              <a:rPr lang="fr-FR" altLang="en-US" sz="1800" b="1" dirty="0">
                <a:solidFill>
                  <a:srgbClr val="FF0000"/>
                </a:solidFill>
                <a:latin typeface="Comic Sans MS" pitchFamily="64" charset="0"/>
              </a:rPr>
              <a:t>½ finale </a:t>
            </a:r>
            <a:r>
              <a:rPr lang="fr-FR" altLang="en-US" sz="1800" b="1" dirty="0">
                <a:solidFill>
                  <a:schemeClr val="tx1"/>
                </a:solidFill>
                <a:latin typeface="Comic Sans MS" pitchFamily="64" charset="0"/>
              </a:rPr>
              <a:t>accession région</a:t>
            </a:r>
          </a:p>
          <a:p>
            <a:pPr marL="342900" indent="-342900">
              <a:spcAft>
                <a:spcPts val="1800"/>
              </a:spcAft>
              <a:buClrTx/>
              <a:buFont typeface="Wingdings" pitchFamily="2" charset="2"/>
              <a:buChar char="F"/>
            </a:pPr>
            <a:r>
              <a:rPr lang="fr-FR" altLang="en-US" sz="1800" b="1" dirty="0">
                <a:solidFill>
                  <a:schemeClr val="tx1"/>
                </a:solidFill>
                <a:latin typeface="Comic Sans MS" pitchFamily="64" charset="0"/>
              </a:rPr>
              <a:t>Qualification d’un U11M et de 4 U11F finale départementale panier d’or et de 2 U11F finale régionale</a:t>
            </a:r>
          </a:p>
          <a:p>
            <a:pPr marL="342900" indent="-342900">
              <a:spcAft>
                <a:spcPts val="1800"/>
              </a:spcAft>
              <a:buFont typeface="Wingdings" pitchFamily="2" charset="2"/>
              <a:buChar char="F"/>
            </a:pPr>
            <a:r>
              <a:rPr lang="fr-FR" altLang="en-US" sz="1800" b="1" dirty="0">
                <a:solidFill>
                  <a:schemeClr val="tx1"/>
                </a:solidFill>
                <a:latin typeface="Comic Sans MS" pitchFamily="64" charset="0"/>
              </a:rPr>
              <a:t>Qualification de 3 U13F finale départementale challenge benjamines</a:t>
            </a:r>
          </a:p>
          <a:p>
            <a:pPr marL="342900" indent="-342900">
              <a:spcAft>
                <a:spcPts val="1800"/>
              </a:spcAft>
              <a:buClrTx/>
              <a:buFont typeface="Wingdings" pitchFamily="2" charset="2"/>
              <a:buChar char="F"/>
            </a:pPr>
            <a:r>
              <a:rPr lang="fr-FR" altLang="en-US" sz="1800" b="1" dirty="0">
                <a:solidFill>
                  <a:schemeClr val="tx1"/>
                </a:solidFill>
                <a:latin typeface="Comic Sans MS" pitchFamily="64" charset="0"/>
              </a:rPr>
              <a:t>Ecole d’arbitrage relancée avec un grand succès grâce à Chloé: 2 arbitres homologués Julie Bérard et Allan </a:t>
            </a:r>
            <a:r>
              <a:rPr lang="fr-FR" altLang="en-US" sz="1800" b="1" dirty="0" err="1">
                <a:solidFill>
                  <a:schemeClr val="tx1"/>
                </a:solidFill>
                <a:latin typeface="Comic Sans MS" pitchFamily="64" charset="0"/>
              </a:rPr>
              <a:t>Esparon</a:t>
            </a:r>
            <a:endParaRPr lang="fr-FR" altLang="en-US" sz="1800" b="1" dirty="0">
              <a:solidFill>
                <a:schemeClr val="tx1"/>
              </a:solidFill>
              <a:latin typeface="Comic Sans MS" pitchFamily="64" charset="0"/>
            </a:endParaRPr>
          </a:p>
        </p:txBody>
      </p:sp>
    </p:spTree>
    <p:extLst>
      <p:ext uri="{BB962C8B-B14F-4D97-AF65-F5344CB8AC3E}">
        <p14:creationId xmlns:p14="http://schemas.microsoft.com/office/powerpoint/2010/main" val="248978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543863" y="3816051"/>
            <a:ext cx="4533102" cy="11218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05127" tIns="52563" rIns="105127" bIns="52563"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9pPr>
          </a:lstStyle>
          <a:p>
            <a:pPr algn="ctr">
              <a:buClrTx/>
              <a:buFontTx/>
              <a:buNone/>
            </a:pPr>
            <a:r>
              <a:rPr lang="fr-FR" altLang="en-US" sz="2400" b="1" i="1" dirty="0">
                <a:solidFill>
                  <a:srgbClr val="0033CC"/>
                </a:solidFill>
                <a:latin typeface="Comic Sans MS" pitchFamily="64" charset="0"/>
              </a:rPr>
              <a:t>Budget de fonctionnement annuel du VBB</a:t>
            </a:r>
          </a:p>
          <a:p>
            <a:pPr algn="ctr">
              <a:buClrTx/>
              <a:buFontTx/>
              <a:buNone/>
            </a:pPr>
            <a:r>
              <a:rPr lang="fr-FR" altLang="en-US" sz="1600" b="1" i="1" dirty="0">
                <a:solidFill>
                  <a:srgbClr val="0033CC"/>
                </a:solidFill>
                <a:latin typeface="Comic Sans MS" pitchFamily="64" charset="0"/>
              </a:rPr>
              <a:t>Hors opération d'ordre (provision..) </a:t>
            </a:r>
            <a:endParaRPr lang="fr-FR" altLang="en-US" sz="1800" b="1" i="1" dirty="0">
              <a:solidFill>
                <a:srgbClr val="0033CC"/>
              </a:solidFill>
              <a:latin typeface="Comic Sans MS" pitchFamily="64" charset="0"/>
            </a:endParaRPr>
          </a:p>
        </p:txBody>
      </p:sp>
      <p:sp>
        <p:nvSpPr>
          <p:cNvPr id="5122" name="Text Box 2"/>
          <p:cNvSpPr txBox="1">
            <a:spLocks noChangeArrowheads="1"/>
          </p:cNvSpPr>
          <p:nvPr/>
        </p:nvSpPr>
        <p:spPr bwMode="auto">
          <a:xfrm>
            <a:off x="445558" y="168028"/>
            <a:ext cx="10158730" cy="924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defTabSz="1042988" eaLnBrk="1" hangingPunct="1">
              <a:lnSpc>
                <a:spcPct val="95000"/>
              </a:lnSpc>
              <a:defRPr lang="en-GB" sz="2000" b="1">
                <a:solidFill>
                  <a:srgbClr val="44697D"/>
                </a:solidFill>
                <a:latin typeface="+mj-lt"/>
                <a:ea typeface="+mj-ea"/>
                <a:cs typeface="+mj-cs"/>
              </a:defRPr>
            </a:lvl1pPr>
            <a:lvl2pPr defTabSz="1042988" eaLnBrk="1" hangingPunct="1">
              <a:lnSpc>
                <a:spcPct val="110000"/>
              </a:lnSpc>
              <a:defRPr sz="2500">
                <a:solidFill>
                  <a:schemeClr val="accent1"/>
                </a:solidFill>
                <a:latin typeface="Arial" pitchFamily="34" charset="0"/>
                <a:cs typeface="Arial" pitchFamily="34" charset="0"/>
              </a:defRPr>
            </a:lvl2pPr>
            <a:lvl3pPr defTabSz="1042988" eaLnBrk="1" hangingPunct="1">
              <a:lnSpc>
                <a:spcPct val="110000"/>
              </a:lnSpc>
              <a:defRPr sz="2500">
                <a:solidFill>
                  <a:schemeClr val="accent1"/>
                </a:solidFill>
                <a:latin typeface="Arial" pitchFamily="34" charset="0"/>
                <a:cs typeface="Arial" pitchFamily="34" charset="0"/>
              </a:defRPr>
            </a:lvl3pPr>
            <a:lvl4pPr defTabSz="1042988" eaLnBrk="1" hangingPunct="1">
              <a:lnSpc>
                <a:spcPct val="110000"/>
              </a:lnSpc>
              <a:defRPr sz="2500">
                <a:solidFill>
                  <a:schemeClr val="accent1"/>
                </a:solidFill>
                <a:latin typeface="Arial" pitchFamily="34" charset="0"/>
                <a:cs typeface="Arial" pitchFamily="34" charset="0"/>
              </a:defRPr>
            </a:lvl4pPr>
            <a:lvl5pPr defTabSz="1042988" eaLnBrk="1" hangingPunct="1">
              <a:lnSpc>
                <a:spcPct val="110000"/>
              </a:lnSpc>
              <a:defRPr sz="2500">
                <a:solidFill>
                  <a:schemeClr val="accent1"/>
                </a:solidFill>
                <a:latin typeface="Arial" pitchFamily="34" charset="0"/>
                <a:cs typeface="Arial" pitchFamily="34" charset="0"/>
              </a:defRPr>
            </a:lvl5pPr>
            <a:lvl6pPr marL="457200" defTabSz="1042988" fontAlgn="base">
              <a:lnSpc>
                <a:spcPct val="110000"/>
              </a:lnSpc>
              <a:spcBef>
                <a:spcPct val="0"/>
              </a:spcBef>
              <a:spcAft>
                <a:spcPct val="0"/>
              </a:spcAft>
              <a:defRPr sz="2500">
                <a:solidFill>
                  <a:schemeClr val="accent1"/>
                </a:solidFill>
                <a:latin typeface="Arial" pitchFamily="34" charset="0"/>
                <a:cs typeface="Arial" pitchFamily="34" charset="0"/>
              </a:defRPr>
            </a:lvl6pPr>
            <a:lvl7pPr marL="914400" defTabSz="1042988" fontAlgn="base">
              <a:lnSpc>
                <a:spcPct val="110000"/>
              </a:lnSpc>
              <a:spcBef>
                <a:spcPct val="0"/>
              </a:spcBef>
              <a:spcAft>
                <a:spcPct val="0"/>
              </a:spcAft>
              <a:defRPr sz="2500">
                <a:solidFill>
                  <a:schemeClr val="accent1"/>
                </a:solidFill>
                <a:latin typeface="Arial" pitchFamily="34" charset="0"/>
                <a:cs typeface="Arial" pitchFamily="34" charset="0"/>
              </a:defRPr>
            </a:lvl7pPr>
            <a:lvl8pPr marL="1371600" defTabSz="1042988" fontAlgn="base">
              <a:lnSpc>
                <a:spcPct val="110000"/>
              </a:lnSpc>
              <a:spcBef>
                <a:spcPct val="0"/>
              </a:spcBef>
              <a:spcAft>
                <a:spcPct val="0"/>
              </a:spcAft>
              <a:defRPr sz="2500">
                <a:solidFill>
                  <a:schemeClr val="accent1"/>
                </a:solidFill>
                <a:latin typeface="Arial" pitchFamily="34" charset="0"/>
                <a:cs typeface="Arial" pitchFamily="34" charset="0"/>
              </a:defRPr>
            </a:lvl8pPr>
            <a:lvl9pPr marL="1828800" defTabSz="1042988" fontAlgn="base">
              <a:lnSpc>
                <a:spcPct val="110000"/>
              </a:lnSpc>
              <a:spcBef>
                <a:spcPct val="0"/>
              </a:spcBef>
              <a:spcAft>
                <a:spcPct val="0"/>
              </a:spcAft>
              <a:defRPr sz="2500">
                <a:solidFill>
                  <a:schemeClr val="accent1"/>
                </a:solidFill>
                <a:latin typeface="Arial" pitchFamily="34" charset="0"/>
                <a:cs typeface="Arial" pitchFamily="34" charset="0"/>
              </a:defRPr>
            </a:lvl9pPr>
          </a:lstStyle>
          <a:p>
            <a:r>
              <a:rPr lang="fr-FR" dirty="0"/>
              <a:t>3 – Rapport financier - </a:t>
            </a:r>
            <a:r>
              <a:rPr lang="fr-FR" altLang="en-US" dirty="0"/>
              <a:t>Schéma du budget  2021 / 2022</a:t>
            </a:r>
          </a:p>
        </p:txBody>
      </p:sp>
      <p:sp>
        <p:nvSpPr>
          <p:cNvPr id="5123" name="Text Box 3"/>
          <p:cNvSpPr txBox="1">
            <a:spLocks noChangeArrowheads="1"/>
          </p:cNvSpPr>
          <p:nvPr/>
        </p:nvSpPr>
        <p:spPr bwMode="auto">
          <a:xfrm>
            <a:off x="5245022" y="2287986"/>
            <a:ext cx="4696927" cy="4177947"/>
          </a:xfrm>
          <a:prstGeom prst="rect">
            <a:avLst/>
          </a:prstGeom>
          <a:gradFill rotWithShape="0">
            <a:gsLst>
              <a:gs pos="0">
                <a:srgbClr val="000066"/>
              </a:gs>
              <a:gs pos="100000">
                <a:srgbClr val="D7D7E7"/>
              </a:gs>
            </a:gsLst>
            <a:path path="shape">
              <a:fillToRect l="50000" t="50000" r="50000" b="50000"/>
            </a:path>
          </a:gradFill>
          <a:ln w="25560" cap="sq">
            <a:solidFill>
              <a:srgbClr val="000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2663" tIns="53385" rIns="102663" bIns="53385"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9pPr>
          </a:lstStyle>
          <a:p>
            <a:pPr algn="ctr">
              <a:spcBef>
                <a:spcPts val="2281"/>
              </a:spcBef>
            </a:pPr>
            <a:r>
              <a:rPr lang="fr-FR" altLang="en-US" sz="3700" b="1" dirty="0">
                <a:solidFill>
                  <a:srgbClr val="FFFFFF"/>
                </a:solidFill>
                <a:effectLst>
                  <a:outerShdw blurRad="38100" dist="38100" dir="2700000" algn="tl">
                    <a:srgbClr val="000000"/>
                  </a:outerShdw>
                </a:effectLst>
                <a:latin typeface="Arial" charset="0"/>
              </a:rPr>
              <a:t>TOTAL Budget</a:t>
            </a:r>
          </a:p>
          <a:p>
            <a:pPr algn="ctr">
              <a:spcBef>
                <a:spcPts val="2567"/>
              </a:spcBef>
            </a:pPr>
            <a:r>
              <a:rPr lang="fr-FR" altLang="en-US" sz="4100" b="1" dirty="0">
                <a:solidFill>
                  <a:srgbClr val="FFFFFF"/>
                </a:solidFill>
                <a:effectLst>
                  <a:outerShdw blurRad="38100" dist="38100" dir="2700000" algn="tl">
                    <a:srgbClr val="000000"/>
                  </a:outerShdw>
                </a:effectLst>
                <a:latin typeface="Arial" charset="0"/>
              </a:rPr>
              <a:t>~ 73 200 €</a:t>
            </a:r>
          </a:p>
        </p:txBody>
      </p:sp>
      <p:sp>
        <p:nvSpPr>
          <p:cNvPr id="5" name="Flèche courbée vers le bas 4"/>
          <p:cNvSpPr/>
          <p:nvPr/>
        </p:nvSpPr>
        <p:spPr bwMode="auto">
          <a:xfrm>
            <a:off x="3551721" y="1633582"/>
            <a:ext cx="3570227" cy="1061492"/>
          </a:xfrm>
          <a:prstGeom prst="curved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fr-FR" sz="1500" b="0" i="0" u="none" strike="noStrike" cap="none" normalizeH="0" baseline="0">
              <a:ln>
                <a:noFill/>
              </a:ln>
              <a:solidFill>
                <a:schemeClr val="tx1"/>
              </a:solidFill>
              <a:effectLst/>
              <a:latin typeface="Arial" pitchFamily="34" charset="0"/>
              <a:cs typeface="Arial" pitchFamily="34" charset="0"/>
            </a:endParaRPr>
          </a:p>
        </p:txBody>
      </p:sp>
      <p:sp>
        <p:nvSpPr>
          <p:cNvPr id="6" name="ZoneTexte 5"/>
          <p:cNvSpPr txBox="1"/>
          <p:nvPr/>
        </p:nvSpPr>
        <p:spPr>
          <a:xfrm>
            <a:off x="1304062" y="2747398"/>
            <a:ext cx="3380872" cy="738664"/>
          </a:xfrm>
          <a:prstGeom prst="rect">
            <a:avLst/>
          </a:prstGeom>
          <a:noFill/>
        </p:spPr>
        <p:txBody>
          <a:bodyPr wrap="square" rtlCol="0">
            <a:spAutoFit/>
          </a:bodyPr>
          <a:lstStyle/>
          <a:p>
            <a:r>
              <a:rPr lang="fr-FR" sz="1400" b="1" i="1" dirty="0">
                <a:solidFill>
                  <a:srgbClr val="00B050"/>
                </a:solidFill>
              </a:rPr>
              <a:t>Cotisations, Sponsors, Subventions, Recettes manifestations, Calendriers,…</a:t>
            </a:r>
            <a:endParaRPr lang="fr-FR" sz="1100" b="1" i="1" dirty="0">
              <a:solidFill>
                <a:srgbClr val="00B050"/>
              </a:solidFill>
            </a:endParaRPr>
          </a:p>
        </p:txBody>
      </p:sp>
      <p:sp>
        <p:nvSpPr>
          <p:cNvPr id="10" name="Flèche courbée vers le haut 9"/>
          <p:cNvSpPr/>
          <p:nvPr/>
        </p:nvSpPr>
        <p:spPr bwMode="auto">
          <a:xfrm flipH="1">
            <a:off x="3946355" y="5900287"/>
            <a:ext cx="3080085" cy="1049154"/>
          </a:xfrm>
          <a:prstGeom prst="curvedUpArrow">
            <a:avLst/>
          </a:prstGeom>
          <a:solidFill>
            <a:srgbClr val="0066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fr-FR" sz="1500" b="0" i="0" u="none" strike="noStrike" cap="none" normalizeH="0" baseline="0">
              <a:ln>
                <a:noFill/>
              </a:ln>
              <a:solidFill>
                <a:srgbClr val="0000FF"/>
              </a:solidFill>
              <a:effectLst/>
              <a:latin typeface="Arial" pitchFamily="34" charset="0"/>
              <a:cs typeface="Arial" pitchFamily="34" charset="0"/>
            </a:endParaRPr>
          </a:p>
        </p:txBody>
      </p:sp>
      <p:sp>
        <p:nvSpPr>
          <p:cNvPr id="11" name="ZoneTexte 10"/>
          <p:cNvSpPr txBox="1"/>
          <p:nvPr/>
        </p:nvSpPr>
        <p:spPr>
          <a:xfrm>
            <a:off x="1304062" y="6181901"/>
            <a:ext cx="3012704" cy="738664"/>
          </a:xfrm>
          <a:prstGeom prst="rect">
            <a:avLst/>
          </a:prstGeom>
          <a:noFill/>
        </p:spPr>
        <p:txBody>
          <a:bodyPr wrap="square" rtlCol="0">
            <a:spAutoFit/>
          </a:bodyPr>
          <a:lstStyle/>
          <a:p>
            <a:r>
              <a:rPr lang="fr-FR" sz="1400" b="1" i="1" dirty="0">
                <a:solidFill>
                  <a:srgbClr val="0000FF"/>
                </a:solidFill>
              </a:rPr>
              <a:t>Engagements équipes, Frais arbitrages, Salaires, Indemnités entraîneurs,…</a:t>
            </a:r>
          </a:p>
        </p:txBody>
      </p:sp>
    </p:spTree>
    <p:extLst>
      <p:ext uri="{BB962C8B-B14F-4D97-AF65-F5344CB8AC3E}">
        <p14:creationId xmlns:p14="http://schemas.microsoft.com/office/powerpoint/2010/main" val="3767545741"/>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nodeType="clickEffect">
                                  <p:stCondLst>
                                    <p:cond delay="0"/>
                                  </p:stCondLst>
                                  <p:iterate type="wd">
                                    <p:tmPct val="100000"/>
                                  </p:iterate>
                                  <p:childTnLst>
                                    <p:set>
                                      <p:cBhvr additive="repl">
                                        <p:cTn id="6" dur="1" fill="hold">
                                          <p:stCondLst>
                                            <p:cond delay="0"/>
                                          </p:stCondLst>
                                        </p:cTn>
                                        <p:tgtEl>
                                          <p:spTgt spid="5123"/>
                                        </p:tgtEl>
                                        <p:attrNameLst>
                                          <p:attrName>style.visibility</p:attrName>
                                        </p:attrNameLst>
                                      </p:cBhvr>
                                      <p:to>
                                        <p:strVal val="visible"/>
                                      </p:to>
                                    </p:set>
                                    <p:anim calcmode="lin" valueType="num">
                                      <p:cBhvr additive="repl">
                                        <p:cTn id="7" dur="300" fill="hold"/>
                                        <p:tgtEl>
                                          <p:spTgt spid="5123"/>
                                        </p:tgtEl>
                                        <p:attrNameLst>
                                          <p:attrName>ppt_w</p:attrName>
                                        </p:attrNameLst>
                                      </p:cBhvr>
                                      <p:tavLst>
                                        <p:tav tm="100000">
                                          <p:val>
                                            <p:strVal val="2/3*#ppt_w"/>
                                          </p:val>
                                        </p:tav>
                                        <p:tav tm="100000">
                                          <p:val>
                                            <p:strVal val="#ppt_w"/>
                                          </p:val>
                                        </p:tav>
                                      </p:tavLst>
                                    </p:anim>
                                    <p:anim calcmode="lin" valueType="num">
                                      <p:cBhvr additive="repl">
                                        <p:cTn id="8" dur="300" fill="hold"/>
                                        <p:tgtEl>
                                          <p:spTgt spid="5123"/>
                                        </p:tgtEl>
                                        <p:attrNameLst>
                                          <p:attrName>ppt_h</p:attrName>
                                        </p:attrNameLst>
                                      </p:cBhvr>
                                      <p:tavLst>
                                        <p:tav tm="10000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Line 6"/>
          <p:cNvSpPr>
            <a:spLocks noChangeShapeType="1"/>
          </p:cNvSpPr>
          <p:nvPr/>
        </p:nvSpPr>
        <p:spPr bwMode="auto">
          <a:xfrm>
            <a:off x="6122208" y="1939324"/>
            <a:ext cx="2316903" cy="3501"/>
          </a:xfrm>
          <a:prstGeom prst="line">
            <a:avLst/>
          </a:prstGeom>
          <a:noFill/>
          <a:ln w="25560" cap="sq">
            <a:solidFill>
              <a:srgbClr val="0066CC"/>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4306" tIns="52153" rIns="104306" bIns="52153"/>
          <a:lstStyle/>
          <a:p>
            <a:endParaRPr lang="en-US"/>
          </a:p>
        </p:txBody>
      </p:sp>
      <p:sp>
        <p:nvSpPr>
          <p:cNvPr id="6153" name="Line 9"/>
          <p:cNvSpPr>
            <a:spLocks noChangeShapeType="1"/>
          </p:cNvSpPr>
          <p:nvPr/>
        </p:nvSpPr>
        <p:spPr bwMode="auto">
          <a:xfrm>
            <a:off x="6072286" y="6215289"/>
            <a:ext cx="2316903" cy="3501"/>
          </a:xfrm>
          <a:prstGeom prst="line">
            <a:avLst/>
          </a:prstGeom>
          <a:noFill/>
          <a:ln w="25560" cap="sq">
            <a:solidFill>
              <a:srgbClr val="0066CC"/>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4306" tIns="52153" rIns="104306" bIns="52153"/>
          <a:lstStyle/>
          <a:p>
            <a:endParaRPr lang="en-US"/>
          </a:p>
        </p:txBody>
      </p:sp>
      <p:sp>
        <p:nvSpPr>
          <p:cNvPr id="6152" name="Line 8"/>
          <p:cNvSpPr>
            <a:spLocks noChangeShapeType="1"/>
          </p:cNvSpPr>
          <p:nvPr/>
        </p:nvSpPr>
        <p:spPr bwMode="auto">
          <a:xfrm>
            <a:off x="6128633" y="5138504"/>
            <a:ext cx="2316903" cy="3501"/>
          </a:xfrm>
          <a:prstGeom prst="line">
            <a:avLst/>
          </a:prstGeom>
          <a:noFill/>
          <a:ln w="25560" cap="sq">
            <a:solidFill>
              <a:srgbClr val="0066CC"/>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4306" tIns="52153" rIns="104306" bIns="52153"/>
          <a:lstStyle/>
          <a:p>
            <a:endParaRPr lang="en-US"/>
          </a:p>
        </p:txBody>
      </p:sp>
      <p:sp>
        <p:nvSpPr>
          <p:cNvPr id="6151" name="Line 7"/>
          <p:cNvSpPr>
            <a:spLocks noChangeShapeType="1"/>
          </p:cNvSpPr>
          <p:nvPr/>
        </p:nvSpPr>
        <p:spPr bwMode="auto">
          <a:xfrm>
            <a:off x="6077855" y="4956828"/>
            <a:ext cx="2354033" cy="1751"/>
          </a:xfrm>
          <a:prstGeom prst="line">
            <a:avLst/>
          </a:prstGeom>
          <a:noFill/>
          <a:ln w="25560" cap="sq">
            <a:solidFill>
              <a:srgbClr val="0066CC"/>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4306" tIns="52153" rIns="104306" bIns="52153"/>
          <a:lstStyle/>
          <a:p>
            <a:endParaRPr lang="en-US"/>
          </a:p>
        </p:txBody>
      </p:sp>
      <p:sp>
        <p:nvSpPr>
          <p:cNvPr id="6146" name="Text Box 2"/>
          <p:cNvSpPr txBox="1">
            <a:spLocks noChangeArrowheads="1"/>
          </p:cNvSpPr>
          <p:nvPr/>
        </p:nvSpPr>
        <p:spPr bwMode="auto">
          <a:xfrm>
            <a:off x="4084285" y="1932323"/>
            <a:ext cx="2116402" cy="3024505"/>
          </a:xfrm>
          <a:prstGeom prst="rect">
            <a:avLst/>
          </a:prstGeom>
          <a:solidFill>
            <a:srgbClr val="00CC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2663" tIns="53385" rIns="102663" bIns="53385"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9pPr>
          </a:lstStyle>
          <a:p>
            <a:pPr algn="ctr">
              <a:buClrTx/>
              <a:buFontTx/>
              <a:buNone/>
            </a:pPr>
            <a:r>
              <a:rPr lang="fr-FR" altLang="en-US" sz="3700" b="1" dirty="0">
                <a:latin typeface="Arial" charset="0"/>
              </a:rPr>
              <a:t>73 937€</a:t>
            </a:r>
          </a:p>
        </p:txBody>
      </p:sp>
      <p:sp>
        <p:nvSpPr>
          <p:cNvPr id="6147" name="Text Box 3"/>
          <p:cNvSpPr txBox="1">
            <a:spLocks noChangeArrowheads="1"/>
          </p:cNvSpPr>
          <p:nvPr/>
        </p:nvSpPr>
        <p:spPr bwMode="auto">
          <a:xfrm>
            <a:off x="8354219" y="1932323"/>
            <a:ext cx="2116402" cy="4282966"/>
          </a:xfrm>
          <a:prstGeom prst="rect">
            <a:avLst/>
          </a:prstGeom>
          <a:solidFill>
            <a:srgbClr val="FFFF00"/>
          </a:solidFill>
          <a:ln w="9360" cap="sq">
            <a:solidFill>
              <a:srgbClr val="000000"/>
            </a:solidFill>
            <a:miter lim="800000"/>
            <a:headEnd/>
            <a:tailEnd/>
          </a:ln>
          <a:effectLst/>
        </p:spPr>
        <p:txBody>
          <a:bodyPr lIns="102663" tIns="53385" rIns="102663" bIns="53385"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9pPr>
          </a:lstStyle>
          <a:p>
            <a:pPr algn="ctr">
              <a:buClrTx/>
              <a:buFontTx/>
              <a:buNone/>
            </a:pPr>
            <a:r>
              <a:rPr lang="fr-FR" altLang="en-US" sz="3700" b="1" dirty="0">
                <a:latin typeface="Arial" charset="0"/>
              </a:rPr>
              <a:t>73 168€</a:t>
            </a:r>
          </a:p>
        </p:txBody>
      </p:sp>
      <p:sp>
        <p:nvSpPr>
          <p:cNvPr id="6148" name="Text Box 4"/>
          <p:cNvSpPr txBox="1">
            <a:spLocks noChangeArrowheads="1"/>
          </p:cNvSpPr>
          <p:nvPr/>
        </p:nvSpPr>
        <p:spPr bwMode="auto">
          <a:xfrm>
            <a:off x="4084285" y="5124856"/>
            <a:ext cx="2116402" cy="1092182"/>
          </a:xfrm>
          <a:prstGeom prst="rect">
            <a:avLst/>
          </a:prstGeom>
          <a:solidFill>
            <a:srgbClr val="CC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2663" tIns="53385" rIns="102663" bIns="53385"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9pPr>
          </a:lstStyle>
          <a:p>
            <a:pPr algn="ctr">
              <a:buClrTx/>
              <a:buFontTx/>
              <a:buNone/>
            </a:pPr>
            <a:r>
              <a:rPr lang="fr-FR" altLang="en-US" sz="3700" b="1" dirty="0">
                <a:solidFill>
                  <a:srgbClr val="FF0000"/>
                </a:solidFill>
                <a:latin typeface="Arial" charset="0"/>
              </a:rPr>
              <a:t>- 769 €</a:t>
            </a:r>
          </a:p>
        </p:txBody>
      </p:sp>
      <p:sp>
        <p:nvSpPr>
          <p:cNvPr id="6149" name="Text Box 5"/>
          <p:cNvSpPr txBox="1">
            <a:spLocks noChangeArrowheads="1"/>
          </p:cNvSpPr>
          <p:nvPr/>
        </p:nvSpPr>
        <p:spPr bwMode="auto">
          <a:xfrm>
            <a:off x="8547193" y="1270713"/>
            <a:ext cx="1979022" cy="5233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2663" tIns="53385" rIns="102663" bIns="53385">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9pPr>
          </a:lstStyle>
          <a:p>
            <a:pPr algn="ctr">
              <a:spcBef>
                <a:spcPts val="1711"/>
              </a:spcBef>
            </a:pPr>
            <a:r>
              <a:rPr lang="fr-FR" altLang="en-US" sz="2700" b="1" i="1" dirty="0">
                <a:solidFill>
                  <a:srgbClr val="0066CC"/>
                </a:solidFill>
                <a:effectLst>
                  <a:outerShdw blurRad="38100" dist="38100" dir="2700000" algn="tl">
                    <a:srgbClr val="000000"/>
                  </a:outerShdw>
                </a:effectLst>
                <a:latin typeface="Arial" charset="0"/>
              </a:rPr>
              <a:t>Produits</a:t>
            </a:r>
          </a:p>
        </p:txBody>
      </p:sp>
      <p:sp>
        <p:nvSpPr>
          <p:cNvPr id="6154" name="Text Box 10"/>
          <p:cNvSpPr txBox="1">
            <a:spLocks noChangeArrowheads="1"/>
          </p:cNvSpPr>
          <p:nvPr/>
        </p:nvSpPr>
        <p:spPr bwMode="auto">
          <a:xfrm>
            <a:off x="361449" y="5161971"/>
            <a:ext cx="3440532" cy="9388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02663" tIns="53385" rIns="102663" bIns="53385">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9pPr>
          </a:lstStyle>
          <a:p>
            <a:pPr algn="ctr">
              <a:spcBef>
                <a:spcPts val="1711"/>
              </a:spcBef>
            </a:pPr>
            <a:r>
              <a:rPr lang="fr-FR" altLang="en-US" sz="2700" b="1" i="1" dirty="0">
                <a:solidFill>
                  <a:srgbClr val="FF0000"/>
                </a:solidFill>
                <a:effectLst>
                  <a:outerShdw blurRad="38100" dist="38100" dir="2700000" algn="tl">
                    <a:srgbClr val="000000"/>
                  </a:outerShdw>
                </a:effectLst>
                <a:latin typeface="Arial" charset="0"/>
              </a:rPr>
              <a:t>Résultat de la saison</a:t>
            </a:r>
          </a:p>
        </p:txBody>
      </p:sp>
      <p:sp>
        <p:nvSpPr>
          <p:cNvPr id="6156" name="Text Box 12"/>
          <p:cNvSpPr txBox="1">
            <a:spLocks noChangeArrowheads="1"/>
          </p:cNvSpPr>
          <p:nvPr/>
        </p:nvSpPr>
        <p:spPr bwMode="auto">
          <a:xfrm>
            <a:off x="4295925" y="1270713"/>
            <a:ext cx="1767381" cy="5233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2663" tIns="53385" rIns="102663" bIns="53385">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9pPr>
          </a:lstStyle>
          <a:p>
            <a:pPr algn="ctr">
              <a:spcBef>
                <a:spcPts val="1711"/>
              </a:spcBef>
            </a:pPr>
            <a:r>
              <a:rPr lang="fr-FR" altLang="en-US" sz="2700" b="1" i="1" dirty="0">
                <a:solidFill>
                  <a:srgbClr val="0066CC"/>
                </a:solidFill>
                <a:effectLst>
                  <a:outerShdw blurRad="38100" dist="38100" dir="2700000" algn="tl">
                    <a:srgbClr val="000000"/>
                  </a:outerShdw>
                </a:effectLst>
                <a:latin typeface="Arial" charset="0"/>
              </a:rPr>
              <a:t>Charges</a:t>
            </a:r>
          </a:p>
        </p:txBody>
      </p:sp>
      <p:sp>
        <p:nvSpPr>
          <p:cNvPr id="14" name="Text Box 2"/>
          <p:cNvSpPr txBox="1">
            <a:spLocks noChangeArrowheads="1"/>
          </p:cNvSpPr>
          <p:nvPr/>
        </p:nvSpPr>
        <p:spPr bwMode="auto">
          <a:xfrm>
            <a:off x="311891" y="168028"/>
            <a:ext cx="10158730" cy="924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defTabSz="1042988" eaLnBrk="1" hangingPunct="1">
              <a:lnSpc>
                <a:spcPct val="95000"/>
              </a:lnSpc>
              <a:defRPr lang="en-GB" sz="2000" b="1">
                <a:solidFill>
                  <a:srgbClr val="44697D"/>
                </a:solidFill>
                <a:latin typeface="+mj-lt"/>
                <a:ea typeface="+mj-ea"/>
                <a:cs typeface="+mj-cs"/>
              </a:defRPr>
            </a:lvl1pPr>
            <a:lvl2pPr defTabSz="1042988" eaLnBrk="1" hangingPunct="1">
              <a:lnSpc>
                <a:spcPct val="110000"/>
              </a:lnSpc>
              <a:defRPr sz="2500">
                <a:solidFill>
                  <a:schemeClr val="accent1"/>
                </a:solidFill>
                <a:latin typeface="Arial" pitchFamily="34" charset="0"/>
                <a:cs typeface="Arial" pitchFamily="34" charset="0"/>
              </a:defRPr>
            </a:lvl2pPr>
            <a:lvl3pPr defTabSz="1042988" eaLnBrk="1" hangingPunct="1">
              <a:lnSpc>
                <a:spcPct val="110000"/>
              </a:lnSpc>
              <a:defRPr sz="2500">
                <a:solidFill>
                  <a:schemeClr val="accent1"/>
                </a:solidFill>
                <a:latin typeface="Arial" pitchFamily="34" charset="0"/>
                <a:cs typeface="Arial" pitchFamily="34" charset="0"/>
              </a:defRPr>
            </a:lvl3pPr>
            <a:lvl4pPr defTabSz="1042988" eaLnBrk="1" hangingPunct="1">
              <a:lnSpc>
                <a:spcPct val="110000"/>
              </a:lnSpc>
              <a:defRPr sz="2500">
                <a:solidFill>
                  <a:schemeClr val="accent1"/>
                </a:solidFill>
                <a:latin typeface="Arial" pitchFamily="34" charset="0"/>
                <a:cs typeface="Arial" pitchFamily="34" charset="0"/>
              </a:defRPr>
            </a:lvl4pPr>
            <a:lvl5pPr defTabSz="1042988" eaLnBrk="1" hangingPunct="1">
              <a:lnSpc>
                <a:spcPct val="110000"/>
              </a:lnSpc>
              <a:defRPr sz="2500">
                <a:solidFill>
                  <a:schemeClr val="accent1"/>
                </a:solidFill>
                <a:latin typeface="Arial" pitchFamily="34" charset="0"/>
                <a:cs typeface="Arial" pitchFamily="34" charset="0"/>
              </a:defRPr>
            </a:lvl5pPr>
            <a:lvl6pPr marL="457200" defTabSz="1042988" fontAlgn="base">
              <a:lnSpc>
                <a:spcPct val="110000"/>
              </a:lnSpc>
              <a:spcBef>
                <a:spcPct val="0"/>
              </a:spcBef>
              <a:spcAft>
                <a:spcPct val="0"/>
              </a:spcAft>
              <a:defRPr sz="2500">
                <a:solidFill>
                  <a:schemeClr val="accent1"/>
                </a:solidFill>
                <a:latin typeface="Arial" pitchFamily="34" charset="0"/>
                <a:cs typeface="Arial" pitchFamily="34" charset="0"/>
              </a:defRPr>
            </a:lvl6pPr>
            <a:lvl7pPr marL="914400" defTabSz="1042988" fontAlgn="base">
              <a:lnSpc>
                <a:spcPct val="110000"/>
              </a:lnSpc>
              <a:spcBef>
                <a:spcPct val="0"/>
              </a:spcBef>
              <a:spcAft>
                <a:spcPct val="0"/>
              </a:spcAft>
              <a:defRPr sz="2500">
                <a:solidFill>
                  <a:schemeClr val="accent1"/>
                </a:solidFill>
                <a:latin typeface="Arial" pitchFamily="34" charset="0"/>
                <a:cs typeface="Arial" pitchFamily="34" charset="0"/>
              </a:defRPr>
            </a:lvl7pPr>
            <a:lvl8pPr marL="1371600" defTabSz="1042988" fontAlgn="base">
              <a:lnSpc>
                <a:spcPct val="110000"/>
              </a:lnSpc>
              <a:spcBef>
                <a:spcPct val="0"/>
              </a:spcBef>
              <a:spcAft>
                <a:spcPct val="0"/>
              </a:spcAft>
              <a:defRPr sz="2500">
                <a:solidFill>
                  <a:schemeClr val="accent1"/>
                </a:solidFill>
                <a:latin typeface="Arial" pitchFamily="34" charset="0"/>
                <a:cs typeface="Arial" pitchFamily="34" charset="0"/>
              </a:defRPr>
            </a:lvl8pPr>
            <a:lvl9pPr marL="1828800" defTabSz="1042988" fontAlgn="base">
              <a:lnSpc>
                <a:spcPct val="110000"/>
              </a:lnSpc>
              <a:spcBef>
                <a:spcPct val="0"/>
              </a:spcBef>
              <a:spcAft>
                <a:spcPct val="0"/>
              </a:spcAft>
              <a:defRPr sz="2500">
                <a:solidFill>
                  <a:schemeClr val="accent1"/>
                </a:solidFill>
                <a:latin typeface="Arial" pitchFamily="34" charset="0"/>
                <a:cs typeface="Arial" pitchFamily="34" charset="0"/>
              </a:defRPr>
            </a:lvl9pPr>
          </a:lstStyle>
          <a:p>
            <a:r>
              <a:rPr lang="fr-FR" dirty="0"/>
              <a:t>3 – Rapport financier – </a:t>
            </a:r>
            <a:r>
              <a:rPr lang="fr-FR" altLang="en-US" dirty="0"/>
              <a:t>Compte de résultat  2021 / 2022</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558" y="1532368"/>
            <a:ext cx="3163916" cy="254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4280303"/>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fill="hold" nodeType="clickEffect">
                                  <p:stCondLst>
                                    <p:cond delay="0"/>
                                  </p:stCondLst>
                                  <p:childTnLst>
                                    <p:set>
                                      <p:cBhvr additive="repl">
                                        <p:cTn id="6" dur="1" fill="hold">
                                          <p:stCondLst>
                                            <p:cond delay="0"/>
                                          </p:stCondLst>
                                        </p:cTn>
                                        <p:tgtEl>
                                          <p:spTgt spid="6149"/>
                                        </p:tgtEl>
                                        <p:attrNameLst>
                                          <p:attrName>style.visibility</p:attrName>
                                        </p:attrNameLst>
                                      </p:cBhvr>
                                      <p:to>
                                        <p:strVal val="visible"/>
                                      </p:to>
                                    </p:set>
                                    <p:anim calcmode="lin" valueType="num">
                                      <p:cBhvr additive="repl">
                                        <p:cTn id="7" dur="1000" fill="hold"/>
                                        <p:tgtEl>
                                          <p:spTgt spid="6149"/>
                                        </p:tgtEl>
                                        <p:attrNameLst>
                                          <p:attrName>ppt_w</p:attrName>
                                        </p:attrNameLst>
                                      </p:cBhvr>
                                      <p:tavLst>
                                        <p:tav tm="100000">
                                          <p:val>
                                            <p:fltVal val="0"/>
                                          </p:val>
                                        </p:tav>
                                        <p:tav tm="100000">
                                          <p:val>
                                            <p:strVal val="#ppt_w"/>
                                          </p:val>
                                        </p:tav>
                                      </p:tavLst>
                                    </p:anim>
                                    <p:anim calcmode="lin" valueType="num">
                                      <p:cBhvr additive="repl">
                                        <p:cTn id="8" dur="1000" fill="hold"/>
                                        <p:tgtEl>
                                          <p:spTgt spid="6149"/>
                                        </p:tgtEl>
                                        <p:attrNameLst>
                                          <p:attrName>ppt_h</p:attrName>
                                        </p:attrNameLst>
                                      </p:cBhvr>
                                      <p:tavLst>
                                        <p:tav tm="100000">
                                          <p:val>
                                            <p:fltVal val="0"/>
                                          </p:val>
                                        </p:tav>
                                        <p:tav tm="100000">
                                          <p:val>
                                            <p:strVal val="#ppt_h"/>
                                          </p:val>
                                        </p:tav>
                                      </p:tavLst>
                                    </p:anim>
                                    <p:anim calcmode="lin" valueType="num">
                                      <p:cBhvr additive="repl">
                                        <p:cTn id="9" dur="1000" fill="hold"/>
                                        <p:tgtEl>
                                          <p:spTgt spid="6149"/>
                                        </p:tgtEl>
                                        <p:attrNameLst>
                                          <p:attrName>ppt_x</p:attrName>
                                        </p:attrNameLst>
                                      </p:cBhvr>
                                      <p:tavLst>
                                        <p:tav tm="0" fmla="#ppt_x+(cos(-2*pi*(1-$))*-#ppt_x-sin(-2*pi*(1-$))*(1-#ppt_y))*(1-$)">
                                          <p:val>
                                            <p:fltVal val="0"/>
                                          </p:val>
                                        </p:tav>
                                        <p:tav tm="100000">
                                          <p:val>
                                            <p:fltVal val="1"/>
                                          </p:val>
                                        </p:tav>
                                      </p:tavLst>
                                    </p:anim>
                                    <p:anim calcmode="lin" valueType="num">
                                      <p:cBhvr additive="repl">
                                        <p:cTn id="10" dur="1000" fill="hold"/>
                                        <p:tgtEl>
                                          <p:spTgt spid="6149"/>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2" presetClass="entr" presetSubtype="2" fill="hold" nodeType="afterEffect">
                                  <p:stCondLst>
                                    <p:cond delay="0"/>
                                  </p:stCondLst>
                                  <p:childTnLst>
                                    <p:set>
                                      <p:cBhvr additive="repl">
                                        <p:cTn id="13" dur="1" fill="hold">
                                          <p:stCondLst>
                                            <p:cond delay="0"/>
                                          </p:stCondLst>
                                        </p:cTn>
                                        <p:tgtEl>
                                          <p:spTgt spid="6146"/>
                                        </p:tgtEl>
                                        <p:attrNameLst>
                                          <p:attrName>style.visibility</p:attrName>
                                        </p:attrNameLst>
                                      </p:cBhvr>
                                      <p:to>
                                        <p:strVal val="visible"/>
                                      </p:to>
                                    </p:set>
                                    <p:anim calcmode="lin" valueType="num">
                                      <p:cBhvr additive="repl">
                                        <p:cTn id="14" dur="500" fill="hold"/>
                                        <p:tgtEl>
                                          <p:spTgt spid="6146"/>
                                        </p:tgtEl>
                                        <p:attrNameLst>
                                          <p:attrName>ppt_x</p:attrName>
                                        </p:attrNameLst>
                                      </p:cBhvr>
                                      <p:tavLst>
                                        <p:tav tm="100000">
                                          <p:val>
                                            <p:strVal val="1+#ppt_w/2"/>
                                          </p:val>
                                        </p:tav>
                                        <p:tav tm="100000">
                                          <p:val>
                                            <p:strVal val="#ppt_x"/>
                                          </p:val>
                                        </p:tav>
                                      </p:tavLst>
                                    </p:anim>
                                    <p:anim calcmode="lin" valueType="num">
                                      <p:cBhvr additive="repl">
                                        <p:cTn id="15" dur="500" fill="hold"/>
                                        <p:tgtEl>
                                          <p:spTgt spid="6146"/>
                                        </p:tgtEl>
                                        <p:attrNameLst>
                                          <p:attrName>ppt_y</p:attrName>
                                        </p:attrNameLst>
                                      </p:cBhvr>
                                      <p:tavLst>
                                        <p:tav tm="100000">
                                          <p:val>
                                            <p:strVal val="#ppt_y"/>
                                          </p:val>
                                        </p:tav>
                                        <p:tav tm="100000">
                                          <p:val>
                                            <p:strVal val="#ppt_y"/>
                                          </p:val>
                                        </p:tav>
                                      </p:tavLst>
                                    </p:anim>
                                  </p:childTnLst>
                                </p:cTn>
                              </p:par>
                            </p:childTnLst>
                          </p:cTn>
                        </p:par>
                        <p:par>
                          <p:cTn id="16" fill="hold" nodeType="afterGroup">
                            <p:stCondLst>
                              <p:cond delay="1500"/>
                            </p:stCondLst>
                            <p:childTnLst>
                              <p:par>
                                <p:cTn id="17" presetID="14" presetClass="entr" presetSubtype="5" fill="hold" grpId="0" nodeType="afterEffect">
                                  <p:stCondLst>
                                    <p:cond delay="0"/>
                                  </p:stCondLst>
                                  <p:childTnLst>
                                    <p:set>
                                      <p:cBhvr additive="repl">
                                        <p:cTn id="18" dur="1" fill="hold">
                                          <p:stCondLst>
                                            <p:cond delay="0"/>
                                          </p:stCondLst>
                                        </p:cTn>
                                        <p:tgtEl>
                                          <p:spTgt spid="6150"/>
                                        </p:tgtEl>
                                        <p:attrNameLst>
                                          <p:attrName>style.visibility</p:attrName>
                                        </p:attrNameLst>
                                      </p:cBhvr>
                                      <p:to>
                                        <p:strVal val="visible"/>
                                      </p:to>
                                    </p:set>
                                    <p:animEffect transition="in" filter="randombar(vertical)">
                                      <p:cBhvr additive="repl">
                                        <p:cTn id="19" dur="500"/>
                                        <p:tgtEl>
                                          <p:spTgt spid="6150"/>
                                        </p:tgtEl>
                                      </p:cBhvr>
                                    </p:animEffect>
                                  </p:childTnLst>
                                </p:cTn>
                              </p:par>
                            </p:childTnLst>
                          </p:cTn>
                        </p:par>
                        <p:par>
                          <p:cTn id="20" fill="hold" nodeType="afterGroup">
                            <p:stCondLst>
                              <p:cond delay="2000"/>
                            </p:stCondLst>
                            <p:childTnLst>
                              <p:par>
                                <p:cTn id="21" presetID="14" presetClass="entr" presetSubtype="5" fill="hold" grpId="0" nodeType="afterEffect">
                                  <p:stCondLst>
                                    <p:cond delay="0"/>
                                  </p:stCondLst>
                                  <p:childTnLst>
                                    <p:set>
                                      <p:cBhvr additive="repl">
                                        <p:cTn id="22" dur="1" fill="hold">
                                          <p:stCondLst>
                                            <p:cond delay="0"/>
                                          </p:stCondLst>
                                        </p:cTn>
                                        <p:tgtEl>
                                          <p:spTgt spid="6151"/>
                                        </p:tgtEl>
                                        <p:attrNameLst>
                                          <p:attrName>style.visibility</p:attrName>
                                        </p:attrNameLst>
                                      </p:cBhvr>
                                      <p:to>
                                        <p:strVal val="visible"/>
                                      </p:to>
                                    </p:set>
                                    <p:animEffect transition="in" filter="randombar(vertical)">
                                      <p:cBhvr additive="repl">
                                        <p:cTn id="23" dur="500"/>
                                        <p:tgtEl>
                                          <p:spTgt spid="6151"/>
                                        </p:tgtEl>
                                      </p:cBhvr>
                                    </p:animEffect>
                                  </p:childTnLst>
                                </p:cTn>
                              </p:par>
                            </p:childTnLst>
                          </p:cTn>
                        </p:par>
                        <p:par>
                          <p:cTn id="24" fill="hold" nodeType="afterGroup">
                            <p:stCondLst>
                              <p:cond delay="2500"/>
                            </p:stCondLst>
                            <p:childTnLst>
                              <p:par>
                                <p:cTn id="25" presetID="2" presetClass="entr" presetSubtype="2" fill="hold" nodeType="afterEffect">
                                  <p:stCondLst>
                                    <p:cond delay="0"/>
                                  </p:stCondLst>
                                  <p:childTnLst>
                                    <p:set>
                                      <p:cBhvr additive="repl">
                                        <p:cTn id="26" dur="1" fill="hold">
                                          <p:stCondLst>
                                            <p:cond delay="0"/>
                                          </p:stCondLst>
                                        </p:cTn>
                                        <p:tgtEl>
                                          <p:spTgt spid="6147"/>
                                        </p:tgtEl>
                                        <p:attrNameLst>
                                          <p:attrName>style.visibility</p:attrName>
                                        </p:attrNameLst>
                                      </p:cBhvr>
                                      <p:to>
                                        <p:strVal val="visible"/>
                                      </p:to>
                                    </p:set>
                                    <p:anim calcmode="lin" valueType="num">
                                      <p:cBhvr additive="repl">
                                        <p:cTn id="27" dur="500" fill="hold"/>
                                        <p:tgtEl>
                                          <p:spTgt spid="6147"/>
                                        </p:tgtEl>
                                        <p:attrNameLst>
                                          <p:attrName>ppt_x</p:attrName>
                                        </p:attrNameLst>
                                      </p:cBhvr>
                                      <p:tavLst>
                                        <p:tav tm="100000">
                                          <p:val>
                                            <p:strVal val="1+#ppt_w/2"/>
                                          </p:val>
                                        </p:tav>
                                        <p:tav tm="100000">
                                          <p:val>
                                            <p:strVal val="#ppt_x"/>
                                          </p:val>
                                        </p:tav>
                                      </p:tavLst>
                                    </p:anim>
                                    <p:anim calcmode="lin" valueType="num">
                                      <p:cBhvr additive="repl">
                                        <p:cTn id="28" dur="500" fill="hold"/>
                                        <p:tgtEl>
                                          <p:spTgt spid="6147"/>
                                        </p:tgtEl>
                                        <p:attrNameLst>
                                          <p:attrName>ppt_y</p:attrName>
                                        </p:attrNameLst>
                                      </p:cBhvr>
                                      <p:tavLst>
                                        <p:tav tm="100000">
                                          <p:val>
                                            <p:strVal val="#ppt_y"/>
                                          </p:val>
                                        </p:tav>
                                        <p:tav tm="100000">
                                          <p:val>
                                            <p:strVal val="#ppt_y"/>
                                          </p:val>
                                        </p:tav>
                                      </p:tavLst>
                                    </p:anim>
                                  </p:childTnLst>
                                </p:cTn>
                              </p:par>
                            </p:childTnLst>
                          </p:cTn>
                        </p:par>
                        <p:par>
                          <p:cTn id="29" fill="hold" nodeType="afterGroup">
                            <p:stCondLst>
                              <p:cond delay="3000"/>
                            </p:stCondLst>
                            <p:childTnLst>
                              <p:par>
                                <p:cTn id="30" presetID="2" presetClass="entr" presetSubtype="2" fill="hold" nodeType="afterEffect">
                                  <p:stCondLst>
                                    <p:cond delay="0"/>
                                  </p:stCondLst>
                                  <p:childTnLst>
                                    <p:set>
                                      <p:cBhvr additive="repl">
                                        <p:cTn id="31" dur="1" fill="hold">
                                          <p:stCondLst>
                                            <p:cond delay="0"/>
                                          </p:stCondLst>
                                        </p:cTn>
                                        <p:tgtEl>
                                          <p:spTgt spid="6148"/>
                                        </p:tgtEl>
                                        <p:attrNameLst>
                                          <p:attrName>style.visibility</p:attrName>
                                        </p:attrNameLst>
                                      </p:cBhvr>
                                      <p:to>
                                        <p:strVal val="visible"/>
                                      </p:to>
                                    </p:set>
                                    <p:anim calcmode="lin" valueType="num">
                                      <p:cBhvr additive="repl">
                                        <p:cTn id="32" dur="500" fill="hold"/>
                                        <p:tgtEl>
                                          <p:spTgt spid="6148"/>
                                        </p:tgtEl>
                                        <p:attrNameLst>
                                          <p:attrName>ppt_x</p:attrName>
                                        </p:attrNameLst>
                                      </p:cBhvr>
                                      <p:tavLst>
                                        <p:tav tm="100000">
                                          <p:val>
                                            <p:strVal val="1+#ppt_w/2"/>
                                          </p:val>
                                        </p:tav>
                                        <p:tav tm="100000">
                                          <p:val>
                                            <p:strVal val="#ppt_x"/>
                                          </p:val>
                                        </p:tav>
                                      </p:tavLst>
                                    </p:anim>
                                    <p:anim calcmode="lin" valueType="num">
                                      <p:cBhvr additive="repl">
                                        <p:cTn id="33" dur="500" fill="hold"/>
                                        <p:tgtEl>
                                          <p:spTgt spid="6148"/>
                                        </p:tgtEl>
                                        <p:attrNameLst>
                                          <p:attrName>ppt_y</p:attrName>
                                        </p:attrNameLst>
                                      </p:cBhvr>
                                      <p:tavLst>
                                        <p:tav tm="100000">
                                          <p:val>
                                            <p:strVal val="#ppt_y"/>
                                          </p:val>
                                        </p:tav>
                                        <p:tav tm="100000">
                                          <p:val>
                                            <p:strVal val="#ppt_y"/>
                                          </p:val>
                                        </p:tav>
                                      </p:tavLst>
                                    </p:anim>
                                  </p:childTnLst>
                                </p:cTn>
                              </p:par>
                            </p:childTnLst>
                          </p:cTn>
                        </p:par>
                        <p:par>
                          <p:cTn id="34" fill="hold" nodeType="afterGroup">
                            <p:stCondLst>
                              <p:cond delay="3500"/>
                            </p:stCondLst>
                            <p:childTnLst>
                              <p:par>
                                <p:cTn id="35" presetID="14" presetClass="entr" presetSubtype="5" fill="hold" grpId="0" nodeType="afterEffect">
                                  <p:stCondLst>
                                    <p:cond delay="0"/>
                                  </p:stCondLst>
                                  <p:childTnLst>
                                    <p:set>
                                      <p:cBhvr additive="repl">
                                        <p:cTn id="36" dur="1" fill="hold">
                                          <p:stCondLst>
                                            <p:cond delay="0"/>
                                          </p:stCondLst>
                                        </p:cTn>
                                        <p:tgtEl>
                                          <p:spTgt spid="6152"/>
                                        </p:tgtEl>
                                        <p:attrNameLst>
                                          <p:attrName>style.visibility</p:attrName>
                                        </p:attrNameLst>
                                      </p:cBhvr>
                                      <p:to>
                                        <p:strVal val="visible"/>
                                      </p:to>
                                    </p:set>
                                    <p:animEffect transition="in" filter="randombar(vertical)">
                                      <p:cBhvr additive="repl">
                                        <p:cTn id="37" dur="500"/>
                                        <p:tgtEl>
                                          <p:spTgt spid="6152"/>
                                        </p:tgtEl>
                                      </p:cBhvr>
                                    </p:animEffect>
                                  </p:childTnLst>
                                </p:cTn>
                              </p:par>
                            </p:childTnLst>
                          </p:cTn>
                        </p:par>
                        <p:par>
                          <p:cTn id="38" fill="hold" nodeType="afterGroup">
                            <p:stCondLst>
                              <p:cond delay="4000"/>
                            </p:stCondLst>
                            <p:childTnLst>
                              <p:par>
                                <p:cTn id="39" presetID="14" presetClass="entr" presetSubtype="5" fill="hold" grpId="0" nodeType="afterEffect">
                                  <p:stCondLst>
                                    <p:cond delay="0"/>
                                  </p:stCondLst>
                                  <p:childTnLst>
                                    <p:set>
                                      <p:cBhvr additive="repl">
                                        <p:cTn id="40" dur="1" fill="hold">
                                          <p:stCondLst>
                                            <p:cond delay="0"/>
                                          </p:stCondLst>
                                        </p:cTn>
                                        <p:tgtEl>
                                          <p:spTgt spid="6153"/>
                                        </p:tgtEl>
                                        <p:attrNameLst>
                                          <p:attrName>style.visibility</p:attrName>
                                        </p:attrNameLst>
                                      </p:cBhvr>
                                      <p:to>
                                        <p:strVal val="visible"/>
                                      </p:to>
                                    </p:set>
                                    <p:animEffect transition="in" filter="randombar(vertical)">
                                      <p:cBhvr additive="repl">
                                        <p:cTn id="41" dur="500"/>
                                        <p:tgtEl>
                                          <p:spTgt spid="615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5" presetClass="entr" fill="hold" nodeType="clickEffect">
                                  <p:stCondLst>
                                    <p:cond delay="0"/>
                                  </p:stCondLst>
                                  <p:childTnLst>
                                    <p:set>
                                      <p:cBhvr additive="repl">
                                        <p:cTn id="45" dur="1" fill="hold">
                                          <p:stCondLst>
                                            <p:cond delay="0"/>
                                          </p:stCondLst>
                                        </p:cTn>
                                        <p:tgtEl>
                                          <p:spTgt spid="6154"/>
                                        </p:tgtEl>
                                        <p:attrNameLst>
                                          <p:attrName>style.visibility</p:attrName>
                                        </p:attrNameLst>
                                      </p:cBhvr>
                                      <p:to>
                                        <p:strVal val="visible"/>
                                      </p:to>
                                    </p:set>
                                    <p:anim calcmode="lin" valueType="num">
                                      <p:cBhvr additive="repl">
                                        <p:cTn id="46" dur="1000" fill="hold"/>
                                        <p:tgtEl>
                                          <p:spTgt spid="6154"/>
                                        </p:tgtEl>
                                        <p:attrNameLst>
                                          <p:attrName>ppt_w</p:attrName>
                                        </p:attrNameLst>
                                      </p:cBhvr>
                                      <p:tavLst>
                                        <p:tav tm="100000">
                                          <p:val>
                                            <p:fltVal val="0"/>
                                          </p:val>
                                        </p:tav>
                                        <p:tav tm="100000">
                                          <p:val>
                                            <p:strVal val="#ppt_w"/>
                                          </p:val>
                                        </p:tav>
                                      </p:tavLst>
                                    </p:anim>
                                    <p:anim calcmode="lin" valueType="num">
                                      <p:cBhvr additive="repl">
                                        <p:cTn id="47" dur="1000" fill="hold"/>
                                        <p:tgtEl>
                                          <p:spTgt spid="6154"/>
                                        </p:tgtEl>
                                        <p:attrNameLst>
                                          <p:attrName>ppt_h</p:attrName>
                                        </p:attrNameLst>
                                      </p:cBhvr>
                                      <p:tavLst>
                                        <p:tav tm="100000">
                                          <p:val>
                                            <p:fltVal val="0"/>
                                          </p:val>
                                        </p:tav>
                                        <p:tav tm="100000">
                                          <p:val>
                                            <p:strVal val="#ppt_h"/>
                                          </p:val>
                                        </p:tav>
                                      </p:tavLst>
                                    </p:anim>
                                    <p:anim calcmode="lin" valueType="num">
                                      <p:cBhvr additive="repl">
                                        <p:cTn id="48" dur="1000" fill="hold"/>
                                        <p:tgtEl>
                                          <p:spTgt spid="6154"/>
                                        </p:tgtEl>
                                        <p:attrNameLst>
                                          <p:attrName>ppt_x</p:attrName>
                                        </p:attrNameLst>
                                      </p:cBhvr>
                                      <p:tavLst>
                                        <p:tav tm="0" fmla="#ppt_x+(cos(-2*pi*(1-$))*-#ppt_x-sin(-2*pi*(1-$))*(1-#ppt_y))*(1-$)">
                                          <p:val>
                                            <p:fltVal val="0"/>
                                          </p:val>
                                        </p:tav>
                                        <p:tav tm="100000">
                                          <p:val>
                                            <p:fltVal val="1"/>
                                          </p:val>
                                        </p:tav>
                                      </p:tavLst>
                                    </p:anim>
                                    <p:anim calcmode="lin" valueType="num">
                                      <p:cBhvr additive="repl">
                                        <p:cTn id="49" dur="1000" fill="hold"/>
                                        <p:tgtEl>
                                          <p:spTgt spid="615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P spid="6153" grpId="0" animBg="1"/>
      <p:bldP spid="6152" grpId="0" animBg="1"/>
      <p:bldP spid="6151" grpId="0" animBg="1"/>
    </p:bldLst>
  </p:timing>
</p:sld>
</file>

<file path=ppt/theme/theme1.xml><?xml version="1.0" encoding="utf-8"?>
<a:theme xmlns:a="http://schemas.openxmlformats.org/drawingml/2006/main" name="Theme1">
  <a:themeElements>
    <a:clrScheme name="AIRBUS">
      <a:dk1>
        <a:srgbClr val="000000"/>
      </a:dk1>
      <a:lt1>
        <a:srgbClr val="FFFFFF"/>
      </a:lt1>
      <a:dk2>
        <a:srgbClr val="E0E0DF"/>
      </a:dk2>
      <a:lt2>
        <a:srgbClr val="E0E0DF"/>
      </a:lt2>
      <a:accent1>
        <a:srgbClr val="1E3174"/>
      </a:accent1>
      <a:accent2>
        <a:srgbClr val="0D5881"/>
      </a:accent2>
      <a:accent3>
        <a:srgbClr val="5A6F83"/>
      </a:accent3>
      <a:accent4>
        <a:srgbClr val="9099A7"/>
      </a:accent4>
      <a:accent5>
        <a:srgbClr val="0085AD"/>
      </a:accent5>
      <a:accent6>
        <a:srgbClr val="9A3393"/>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1042988" rtl="0" eaLnBrk="1" fontAlgn="base" latinLnBrk="0" hangingPunct="1">
          <a:lnSpc>
            <a:spcPct val="115000"/>
          </a:lnSpc>
          <a:spcBef>
            <a:spcPct val="0"/>
          </a:spcBef>
          <a:spcAft>
            <a:spcPct val="0"/>
          </a:spcAft>
          <a:buClrTx/>
          <a:buSzTx/>
          <a:buFontTx/>
          <a:buNone/>
          <a:tabLst/>
          <a:defRPr kumimoji="0" lang="de-DE" altLang="de-DE" sz="15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1042988" rtl="0" eaLnBrk="1" fontAlgn="base" latinLnBrk="0" hangingPunct="1">
          <a:lnSpc>
            <a:spcPct val="115000"/>
          </a:lnSpc>
          <a:spcBef>
            <a:spcPct val="0"/>
          </a:spcBef>
          <a:spcAft>
            <a:spcPct val="0"/>
          </a:spcAft>
          <a:buClrTx/>
          <a:buSzTx/>
          <a:buFontTx/>
          <a:buNone/>
          <a:tabLst/>
          <a:defRPr kumimoji="0" lang="de-DE" altLang="de-DE" sz="15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AIRBUS 1">
        <a:dk1>
          <a:srgbClr val="000000"/>
        </a:dk1>
        <a:lt1>
          <a:srgbClr val="FFFFFF"/>
        </a:lt1>
        <a:dk2>
          <a:srgbClr val="E0E0DF"/>
        </a:dk2>
        <a:lt2>
          <a:srgbClr val="E0E0DF"/>
        </a:lt2>
        <a:accent1>
          <a:srgbClr val="1E3174"/>
        </a:accent1>
        <a:accent2>
          <a:srgbClr val="0D5881"/>
        </a:accent2>
        <a:accent3>
          <a:srgbClr val="FFFFFF"/>
        </a:accent3>
        <a:accent4>
          <a:srgbClr val="000000"/>
        </a:accent4>
        <a:accent5>
          <a:srgbClr val="ABADBC"/>
        </a:accent5>
        <a:accent6>
          <a:srgbClr val="0B4F74"/>
        </a:accent6>
        <a:hlink>
          <a:srgbClr val="5A6F83"/>
        </a:hlink>
        <a:folHlink>
          <a:srgbClr val="9099A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e2" id="{7E435909-CCDF-4F26-9483-3BECA991AF2B}" vid="{3C9BFD5F-7D56-4A74-870C-B88DADAF838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781BE6C42468D4A9F3A7302E72A63FA" ma:contentTypeVersion="0" ma:contentTypeDescription="Create a new document." ma:contentTypeScope="" ma:versionID="2084ce2c8487c7a8068f416fb83afbf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3968B4-653E-43B6-B05B-693FA3931E81}">
  <ds:schemaRefs>
    <ds:schemaRef ds:uri="http://schemas.microsoft.com/sharepoint/v3/contenttype/forms"/>
  </ds:schemaRefs>
</ds:datastoreItem>
</file>

<file path=customXml/itemProps2.xml><?xml version="1.0" encoding="utf-8"?>
<ds:datastoreItem xmlns:ds="http://schemas.openxmlformats.org/officeDocument/2006/customXml" ds:itemID="{0A42562E-4571-467D-9E8D-1F1B694564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1C53B97-5239-432B-B31E-A7EE2B876B20}">
  <ds:schemaRefs>
    <ds:schemaRef ds:uri="http://purl.org/dc/elements/1.1/"/>
    <ds:schemaRef ds:uri="http://schemas.microsoft.com/office/2006/documentManagement/type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Theme1</Template>
  <TotalTime>1208</TotalTime>
  <Words>1479</Words>
  <Application>Microsoft Office PowerPoint</Application>
  <PresentationFormat>Personnalisé</PresentationFormat>
  <Paragraphs>328</Paragraphs>
  <Slides>20</Slides>
  <Notes>7</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20</vt:i4>
      </vt:variant>
    </vt:vector>
  </HeadingPairs>
  <TitlesOfParts>
    <vt:vector size="26" baseType="lpstr">
      <vt:lpstr>Arial</vt:lpstr>
      <vt:lpstr>Calibri</vt:lpstr>
      <vt:lpstr>Comic Sans MS</vt:lpstr>
      <vt:lpstr>Times New Roman</vt:lpstr>
      <vt:lpstr>Wingdings</vt:lpstr>
      <vt:lpstr>Theme1</vt:lpstr>
      <vt:lpstr>AG du 07 juillet 2022</vt:lpstr>
      <vt:lpstr>Ordre du jour : </vt:lpstr>
      <vt:lpstr>Présentation PowerPoint</vt:lpstr>
      <vt:lpstr>1 – Rapport moral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EADS Headquarters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runs here On two lines / Arial Bold 30pt</dc:title>
  <dc:creator>Schubert, Holger</dc:creator>
  <cp:lastModifiedBy>PENAVAYRE BERNARD</cp:lastModifiedBy>
  <cp:revision>1744</cp:revision>
  <cp:lastPrinted>2019-06-13T08:02:32Z</cp:lastPrinted>
  <dcterms:created xsi:type="dcterms:W3CDTF">2010-09-08T11:13:13Z</dcterms:created>
  <dcterms:modified xsi:type="dcterms:W3CDTF">2022-07-08T07:44:17Z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587378</vt:lpwstr>
  </property>
  <property fmtid="{D5CDD505-2E9C-101B-9397-08002B2CF9AE}" pid="3" name="NXPowerLiteSettings">
    <vt:lpwstr>F7000400038000</vt:lpwstr>
  </property>
  <property fmtid="{D5CDD505-2E9C-101B-9397-08002B2CF9AE}" pid="4" name="NXPowerLiteVersion">
    <vt:lpwstr>D5.0.2</vt:lpwstr>
  </property>
  <property fmtid="{D5CDD505-2E9C-101B-9397-08002B2CF9AE}" pid="5" name="_AdHocReviewCycleID">
    <vt:i4>231061856</vt:i4>
  </property>
  <property fmtid="{D5CDD505-2E9C-101B-9397-08002B2CF9AE}" pid="6" name="_NewReviewCycle">
    <vt:lpwstr/>
  </property>
  <property fmtid="{D5CDD505-2E9C-101B-9397-08002B2CF9AE}" pid="7" name="_EmailSubject">
    <vt:lpwstr>VBB BILAN et SUPPORT AG</vt:lpwstr>
  </property>
  <property fmtid="{D5CDD505-2E9C-101B-9397-08002B2CF9AE}" pid="8" name="_AuthorEmail">
    <vt:lpwstr>bernard.penavayre@airbus.com</vt:lpwstr>
  </property>
  <property fmtid="{D5CDD505-2E9C-101B-9397-08002B2CF9AE}" pid="9" name="_AuthorEmailDisplayName">
    <vt:lpwstr>PENAVAYRE, BERNARD</vt:lpwstr>
  </property>
  <property fmtid="{D5CDD505-2E9C-101B-9397-08002B2CF9AE}" pid="10" name="_PreviousAdHocReviewCycleID">
    <vt:i4>247169683</vt:i4>
  </property>
  <property fmtid="{D5CDD505-2E9C-101B-9397-08002B2CF9AE}" pid="11" name="ContentTypeId">
    <vt:lpwstr>0x010100C781BE6C42468D4A9F3A7302E72A63FA</vt:lpwstr>
  </property>
</Properties>
</file>