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2" r:id="rId4"/>
    <p:sldId id="273" r:id="rId5"/>
    <p:sldId id="274" r:id="rId6"/>
    <p:sldId id="257" r:id="rId7"/>
    <p:sldId id="260" r:id="rId8"/>
    <p:sldId id="258" r:id="rId9"/>
    <p:sldId id="264" r:id="rId10"/>
    <p:sldId id="263" r:id="rId11"/>
    <p:sldId id="261" r:id="rId12"/>
    <p:sldId id="265" r:id="rId13"/>
    <p:sldId id="259" r:id="rId14"/>
    <p:sldId id="276" r:id="rId15"/>
    <p:sldId id="269" r:id="rId16"/>
    <p:sldId id="268" r:id="rId17"/>
    <p:sldId id="266" r:id="rId18"/>
    <p:sldId id="267" r:id="rId19"/>
    <p:sldId id="270" r:id="rId20"/>
    <p:sldId id="275" r:id="rId21"/>
    <p:sldId id="271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F8617E-E8E3-4D24-9FF7-D3443470F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177AF66-4F1D-4406-9565-943701833A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593AE1-5AF9-4806-B425-DF2AA8BA0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EA84-0AAB-476E-B36D-E87EBA7B93D3}" type="datetimeFigureOut">
              <a:rPr lang="fr-FR" smtClean="0"/>
              <a:t>05/09/2022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F7A39D-2431-4AC1-9888-CC6B561C0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96D3C0-24F9-4D64-8FD8-48E5DC6DF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2F52-26B7-4B25-9293-F0DE167240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908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4EF4DD-7371-4730-915B-680C6A3CD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E025F9D-D033-414F-8B56-7DFF770F49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29B0F6-F203-40B4-AA8E-6184F66E5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EA84-0AAB-476E-B36D-E87EBA7B93D3}" type="datetimeFigureOut">
              <a:rPr lang="fr-FR" smtClean="0"/>
              <a:t>05/09/2022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F3B407-8393-465B-A656-CF727D450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21AB3E-626D-4214-BDE1-D429925EE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2F52-26B7-4B25-9293-F0DE167240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08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4D76A0E-684C-48ED-BC35-AAA79A8312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8292667-4802-44AC-BA29-1F29208C62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C2E21B-1AE7-485C-B95B-81020D0F1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EA84-0AAB-476E-B36D-E87EBA7B93D3}" type="datetimeFigureOut">
              <a:rPr lang="fr-FR" smtClean="0"/>
              <a:t>05/09/2022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B43680-144B-4BD9-A422-AC78D661F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027D91-1BF0-4251-89E0-3D29E3978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2F52-26B7-4B25-9293-F0DE167240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563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BEF9AA-54AE-45E0-899C-7D4E74DF2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647366-CF40-4031-A7D2-2A2058DE1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0FB794-B8F4-4516-9DC7-2B4D061DD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EA84-0AAB-476E-B36D-E87EBA7B93D3}" type="datetimeFigureOut">
              <a:rPr lang="fr-FR" smtClean="0"/>
              <a:t>05/09/2022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86884A-15B7-4997-B0ED-6128B55A9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3D22AD-791A-49CB-BF78-DE9FDE77E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2F52-26B7-4B25-9293-F0DE167240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6774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3103BF-58ED-410F-BCC5-8B3FCBF61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03FE08-7905-4D50-90F4-8B4313A46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456EE8-7CAC-437E-B80E-6D5617E2A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EA84-0AAB-476E-B36D-E87EBA7B93D3}" type="datetimeFigureOut">
              <a:rPr lang="fr-FR" smtClean="0"/>
              <a:t>05/09/2022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F68DCF-EC1A-4D93-B7E9-37D9A47A1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B30E1F-18D9-44BA-B670-1F5DBA8B6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2F52-26B7-4B25-9293-F0DE167240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510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B454C8-71CB-4EE7-9879-7CE7D36B7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C00B40-79D0-4A18-86B8-E182100DFE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405865F-4152-4681-AF42-47F3AF809F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F34746-D1F8-4B6B-8947-2759E519B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EA84-0AAB-476E-B36D-E87EBA7B93D3}" type="datetimeFigureOut">
              <a:rPr lang="fr-FR" smtClean="0"/>
              <a:t>05/09/2022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FD12BC-DCA3-428F-AC44-C08CD52D2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0FB745-B7DA-4DA6-B810-28E4F3867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2F52-26B7-4B25-9293-F0DE167240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9877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B304CC-E853-405D-BC2E-A44EF0447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F85DAF-E1CA-4705-8B9C-C8D7BDBB5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D02F4A4-D8A2-4558-9EAD-1AF40EBD7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CF9F355-186E-4CCC-BF07-ED79FC716D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2CA6F5D-4EE4-49AD-9EE6-0C7CBA6193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9D7E902-52E1-4F67-A1DC-4E5468873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EA84-0AAB-476E-B36D-E87EBA7B93D3}" type="datetimeFigureOut">
              <a:rPr lang="fr-FR" smtClean="0"/>
              <a:t>05/09/2022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9836864-2148-4752-B72A-CB13CF170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59A468F-237B-4569-B501-EA928A8CC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2F52-26B7-4B25-9293-F0DE167240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336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000E2F-A89F-4178-8059-8CFCA6D76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E369603-0CF8-4FBF-B298-1DC0DCC1F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EA84-0AAB-476E-B36D-E87EBA7B93D3}" type="datetimeFigureOut">
              <a:rPr lang="fr-FR" smtClean="0"/>
              <a:t>05/09/2022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D127BB7-F230-4388-B427-FC65781F2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5BD8FC9-93EF-4E22-ABC7-EF1EFF698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2F52-26B7-4B25-9293-F0DE167240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001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BE6E0F2-DFBD-4178-8E72-BC5DB65E1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EA84-0AAB-476E-B36D-E87EBA7B93D3}" type="datetimeFigureOut">
              <a:rPr lang="fr-FR" smtClean="0"/>
              <a:t>05/09/2022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91F5789-75B6-4625-8ACC-FEC9B8EA7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FCC754-DD2C-4350-812F-D29FA6C63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2F52-26B7-4B25-9293-F0DE167240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562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C6810A-C254-4CBE-A90E-EB2C55080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4ED9E9-5693-489C-BFE8-A48350725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9B6F589-33B8-4892-B534-0D3265950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86E45F-4D58-4C18-B3FF-84E4521DB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EA84-0AAB-476E-B36D-E87EBA7B93D3}" type="datetimeFigureOut">
              <a:rPr lang="fr-FR" smtClean="0"/>
              <a:t>05/09/2022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0EFE519-5829-4306-9DC4-75D9460E4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BE8E8B-5335-47C5-BD02-9F68BE759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2F52-26B7-4B25-9293-F0DE167240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723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CFF583-2568-48D2-B54D-BDA860459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13609AC-8316-48F6-80D9-22006C2E00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1700C7-7FD3-4653-9589-92BF05B9E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1C7EEA-F0F8-4875-A009-5344B17C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EA84-0AAB-476E-B36D-E87EBA7B93D3}" type="datetimeFigureOut">
              <a:rPr lang="fr-FR" smtClean="0"/>
              <a:t>05/09/2022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F9A007-D6AE-4808-91B7-FE28C67F5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1ABC9E-0653-4EFB-99D7-1681E83C5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2F52-26B7-4B25-9293-F0DE167240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08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33AFCF8-6396-4EB7-A51F-769CD1E3C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66DF0E-2C94-4265-BCDB-1AA60B65B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83D00B-735D-428E-9C60-0937D2AF56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1EA84-0AAB-476E-B36D-E87EBA7B93D3}" type="datetimeFigureOut">
              <a:rPr lang="fr-FR" smtClean="0"/>
              <a:t>05/09/2022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A16B13-5F27-4E07-B1C1-C90D27E7A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0FD593-D47D-4372-8DDF-AF7F27EA7A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D2F52-26B7-4B25-9293-F0DE167240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99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QigP2xhEeTpLDBwf5-8a4vPJRBna75x6/view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c/SporteasyN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vbb-basket.fr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youtu.be/NahGPi7A0Aw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84654F7-752B-47C2-A45D-08DC90E85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6831"/>
            <a:ext cx="9144000" cy="1655762"/>
          </a:xfrm>
        </p:spPr>
        <p:txBody>
          <a:bodyPr/>
          <a:lstStyle/>
          <a:p>
            <a:endParaRPr lang="fr-FR" dirty="0"/>
          </a:p>
          <a:p>
            <a:r>
              <a:rPr lang="fr-FR" sz="4800" dirty="0"/>
              <a:t>QUESAKO ?</a:t>
            </a:r>
          </a:p>
          <a:p>
            <a:endParaRPr lang="fr-FR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E999D760-3870-4640-B369-1FBFBFDE5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19" y="1040106"/>
            <a:ext cx="8060961" cy="30421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CEA78B1-7E63-40A1-9166-66F55AF17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31" y="237985"/>
            <a:ext cx="1136876" cy="114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1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01457126-3224-4C8F-91EB-065D8D9B0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0966" y="414912"/>
            <a:ext cx="7330068" cy="889781"/>
          </a:xfrm>
        </p:spPr>
        <p:txBody>
          <a:bodyPr>
            <a:normAutofit/>
          </a:bodyPr>
          <a:lstStyle/>
          <a:p>
            <a:r>
              <a:rPr lang="fr-FR" sz="4000" dirty="0"/>
              <a:t>La gestion d’équipe – le calendrier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BCD1FC2-878D-3863-80D9-FA70B4FA0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218" y="1265707"/>
            <a:ext cx="3062976" cy="539269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DE0061C-3F49-2C8D-7998-21167312E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682" y="1165553"/>
            <a:ext cx="3511996" cy="549284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D80C876-5A72-6D3A-6FDB-C16634ED2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2777" y="1304693"/>
            <a:ext cx="3773489" cy="532392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8C70B68-E337-17C7-E1EB-0D0BF286B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3" y="133815"/>
            <a:ext cx="1158378" cy="117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7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CEA78B1-7E63-40A1-9166-66F55AF17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3" y="133815"/>
            <a:ext cx="1158378" cy="1170878"/>
          </a:xfrm>
          <a:prstGeom prst="rect">
            <a:avLst/>
          </a:prstGeom>
        </p:spPr>
      </p:pic>
      <p:sp>
        <p:nvSpPr>
          <p:cNvPr id="4" name="Sous-titre 3">
            <a:extLst>
              <a:ext uri="{FF2B5EF4-FFF2-40B4-BE49-F238E27FC236}">
                <a16:creationId xmlns:a16="http://schemas.microsoft.com/office/drawing/2014/main" id="{01457126-3224-4C8F-91EB-065D8D9B0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0744" y="414912"/>
            <a:ext cx="9043416" cy="889781"/>
          </a:xfrm>
        </p:spPr>
        <p:txBody>
          <a:bodyPr>
            <a:normAutofit fontScale="85000" lnSpcReduction="10000"/>
          </a:bodyPr>
          <a:lstStyle/>
          <a:p>
            <a:r>
              <a:rPr lang="fr-FR" sz="4000" dirty="0"/>
              <a:t>La gestion d’équipe – convocations et présences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467CBCB-5423-4FFA-AB08-8EFEA8435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24" y="1304693"/>
            <a:ext cx="11194751" cy="493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49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01457126-3224-4C8F-91EB-065D8D9B0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0744" y="414912"/>
            <a:ext cx="9043416" cy="889781"/>
          </a:xfrm>
        </p:spPr>
        <p:txBody>
          <a:bodyPr>
            <a:normAutofit fontScale="85000" lnSpcReduction="10000"/>
          </a:bodyPr>
          <a:lstStyle/>
          <a:p>
            <a:r>
              <a:rPr lang="fr-FR" sz="4000" dirty="0"/>
              <a:t>La gestion d’équipe – convocations et présences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9A2A7F-3F6B-5270-8C28-B60DEADB1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05" y="1601619"/>
            <a:ext cx="3406985" cy="490605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43F03C1-4FAE-5654-0962-5BB200F3E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113" y="1153882"/>
            <a:ext cx="3362794" cy="535379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8A85FD0-5751-325A-7108-301DF02EA7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3" y="133815"/>
            <a:ext cx="1158378" cy="117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69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01457126-3224-4C8F-91EB-065D8D9B0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0966" y="414912"/>
            <a:ext cx="7330068" cy="889781"/>
          </a:xfrm>
        </p:spPr>
        <p:txBody>
          <a:bodyPr>
            <a:normAutofit fontScale="92500"/>
          </a:bodyPr>
          <a:lstStyle/>
          <a:p>
            <a:r>
              <a:rPr lang="fr-FR" sz="4000" dirty="0"/>
              <a:t>La gestion d’équipe – la messagerie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B36E96F-61A2-4117-BC62-A7FDE114D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64" y="1219439"/>
            <a:ext cx="11287885" cy="522364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3611A02-5307-101B-5EC3-5BF0A8EF5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3" y="133815"/>
            <a:ext cx="1158378" cy="117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66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01457126-3224-4C8F-91EB-065D8D9B0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0966" y="414912"/>
            <a:ext cx="7330068" cy="889781"/>
          </a:xfrm>
        </p:spPr>
        <p:txBody>
          <a:bodyPr>
            <a:normAutofit fontScale="92500"/>
          </a:bodyPr>
          <a:lstStyle/>
          <a:p>
            <a:r>
              <a:rPr lang="fr-FR" sz="4000" dirty="0"/>
              <a:t>La gestion d’équipe – la messagerie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3611A02-5307-101B-5EC3-5BF0A8EF5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3" y="133815"/>
            <a:ext cx="1158378" cy="117087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2A6EC10-2374-B476-266F-A7931FE09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339" y="1161733"/>
            <a:ext cx="3888917" cy="552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69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01457126-3224-4C8F-91EB-065D8D9B0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fr-FR" sz="2000"/>
              <a:t>La gestion d’équipe – Focus</a:t>
            </a:r>
          </a:p>
        </p:txBody>
      </p:sp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ans L'icône Focus - Focus Lettres 3d Sous La Loupe Banque D'Images Et  Photos Libres De Droits. Image 12330908.">
            <a:extLst>
              <a:ext uri="{FF2B5EF4-FFF2-40B4-BE49-F238E27FC236}">
                <a16:creationId xmlns:a16="http://schemas.microsoft.com/office/drawing/2014/main" id="{2640BDE4-6AE2-F1ED-0989-D3D0050B5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25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6C0B9F9-73D9-3954-19DA-C205DD2BC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3" y="133815"/>
            <a:ext cx="1158378" cy="117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5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01457126-3224-4C8F-91EB-065D8D9B0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0966" y="414912"/>
            <a:ext cx="7330068" cy="889781"/>
          </a:xfrm>
        </p:spPr>
        <p:txBody>
          <a:bodyPr>
            <a:normAutofit fontScale="85000" lnSpcReduction="20000"/>
          </a:bodyPr>
          <a:lstStyle/>
          <a:p>
            <a:r>
              <a:rPr lang="fr-FR" sz="4000" dirty="0"/>
              <a:t>La gestion d’équipe – sélectionner son équipe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E11307C-0E07-1E3B-1DC4-F15F3DD3DD60}"/>
              </a:ext>
            </a:extLst>
          </p:cNvPr>
          <p:cNvSpPr txBox="1"/>
          <p:nvPr/>
        </p:nvSpPr>
        <p:spPr>
          <a:xfrm>
            <a:off x="355038" y="1571012"/>
            <a:ext cx="706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sélectionner son équipe</a:t>
            </a:r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C4A4FFB2-6C5A-999E-0E4E-95DB286B51C2}"/>
              </a:ext>
            </a:extLst>
          </p:cNvPr>
          <p:cNvSpPr/>
          <p:nvPr/>
        </p:nvSpPr>
        <p:spPr>
          <a:xfrm>
            <a:off x="3236785" y="1621428"/>
            <a:ext cx="471054" cy="2770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61F6DD8-1B6F-60D2-8083-F013213E39E4}"/>
              </a:ext>
            </a:extLst>
          </p:cNvPr>
          <p:cNvSpPr txBox="1"/>
          <p:nvPr/>
        </p:nvSpPr>
        <p:spPr>
          <a:xfrm>
            <a:off x="3707839" y="1621428"/>
            <a:ext cx="540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cliquer sur la pastille en haut à gauche de l’écran.</a:t>
            </a:r>
          </a:p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D5EB3BD-44DA-FA02-F6CD-1CB3F2A332AD}"/>
              </a:ext>
            </a:extLst>
          </p:cNvPr>
          <p:cNvSpPr txBox="1"/>
          <p:nvPr/>
        </p:nvSpPr>
        <p:spPr>
          <a:xfrm>
            <a:off x="355038" y="1990760"/>
            <a:ext cx="6442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(Quand vous lancez SPORT EASY, il vous « repositionne » sur l’équipe sur laquelle vous étiez en quittant l’appli)</a:t>
            </a:r>
          </a:p>
          <a:p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4F6EB52-FDED-674C-21CF-65DA146E8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93" y="2964506"/>
            <a:ext cx="2634180" cy="372602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2B31CA0-FFA0-050E-DE09-BE22EA99E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1161" y="1755678"/>
            <a:ext cx="2542886" cy="4695759"/>
          </a:xfrm>
          <a:prstGeom prst="rect">
            <a:avLst/>
          </a:prstGeom>
        </p:spPr>
      </p:pic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7A32F1D5-EB2B-0CEF-FA99-5C67A26C93DC}"/>
              </a:ext>
            </a:extLst>
          </p:cNvPr>
          <p:cNvSpPr/>
          <p:nvPr/>
        </p:nvSpPr>
        <p:spPr>
          <a:xfrm>
            <a:off x="4876800" y="4558145"/>
            <a:ext cx="2202873" cy="923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DB0792B-4C63-7856-F635-1E770359F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3" y="133815"/>
            <a:ext cx="1158378" cy="117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60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01457126-3224-4C8F-91EB-065D8D9B0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0966" y="414912"/>
            <a:ext cx="7330068" cy="889781"/>
          </a:xfrm>
        </p:spPr>
        <p:txBody>
          <a:bodyPr>
            <a:normAutofit fontScale="77500" lnSpcReduction="20000"/>
          </a:bodyPr>
          <a:lstStyle/>
          <a:p>
            <a:r>
              <a:rPr lang="fr-FR" sz="4000" dirty="0"/>
              <a:t>La gestion d’équipe – inviter les nouveaux membres à rejoindre une équipe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E473B08-6908-B864-A673-24DD8DA5A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605" y="1304693"/>
            <a:ext cx="3753374" cy="506800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8061589-3C40-DBBC-2F4C-D2ED6A25B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842" y="2194077"/>
            <a:ext cx="5761565" cy="329232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F5076BA-CD56-EDA8-DF6B-40C62983D0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3" y="133815"/>
            <a:ext cx="1158378" cy="117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35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01457126-3224-4C8F-91EB-065D8D9B0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0966" y="414912"/>
            <a:ext cx="7330068" cy="889781"/>
          </a:xfrm>
        </p:spPr>
        <p:txBody>
          <a:bodyPr>
            <a:normAutofit fontScale="85000" lnSpcReduction="20000"/>
          </a:bodyPr>
          <a:lstStyle/>
          <a:p>
            <a:r>
              <a:rPr lang="fr-FR" sz="4000" dirty="0"/>
              <a:t>La gestion d’équipe – gérer les indisponibilités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E6A18E8-2243-B9D8-A5AB-022BCF279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751" y="1304693"/>
            <a:ext cx="3419952" cy="549669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0BC073C-EC93-48A7-8230-874D53411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978" y="1424302"/>
            <a:ext cx="3135271" cy="525747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6C9FF66-0C93-BDB7-4707-0CA35464DD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3" y="133815"/>
            <a:ext cx="1158378" cy="117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79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4046030-3AAD-D7A1-35EA-A83006E08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3" y="133815"/>
            <a:ext cx="1158378" cy="117087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D7F38F4-3C05-82FB-5211-1733F376CE71}"/>
              </a:ext>
            </a:extLst>
          </p:cNvPr>
          <p:cNvSpPr txBox="1"/>
          <p:nvPr/>
        </p:nvSpPr>
        <p:spPr>
          <a:xfrm>
            <a:off x="2701636" y="365311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Pour aller plus loin…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ADC6F58-138F-2271-2700-E32926EDC97D}"/>
              </a:ext>
            </a:extLst>
          </p:cNvPr>
          <p:cNvSpPr txBox="1"/>
          <p:nvPr/>
        </p:nvSpPr>
        <p:spPr>
          <a:xfrm>
            <a:off x="1319601" y="2529396"/>
            <a:ext cx="79109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>
              <a:hlinkClick r:id="rId3"/>
            </a:endParaRPr>
          </a:p>
          <a:p>
            <a:r>
              <a:rPr lang="fr-FR" dirty="0">
                <a:hlinkClick r:id="rId3"/>
              </a:rPr>
              <a:t>https://drive.google.com/file/d/1QigP2xhEeTpLDBwf5-8a4vPJRBna75x6/view</a:t>
            </a:r>
            <a:endParaRPr lang="fr-FR" dirty="0"/>
          </a:p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BAF7B8-40DC-B1A6-587C-B04364CC2882}"/>
              </a:ext>
            </a:extLst>
          </p:cNvPr>
          <p:cNvSpPr/>
          <p:nvPr/>
        </p:nvSpPr>
        <p:spPr>
          <a:xfrm>
            <a:off x="1319601" y="1951672"/>
            <a:ext cx="640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Formation du 25 aout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8DDFB88-E6F6-62DA-B0EC-EA4134406293}"/>
              </a:ext>
            </a:extLst>
          </p:cNvPr>
          <p:cNvSpPr txBox="1"/>
          <p:nvPr/>
        </p:nvSpPr>
        <p:spPr>
          <a:xfrm>
            <a:off x="1527420" y="4307449"/>
            <a:ext cx="44023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4"/>
              </a:rPr>
              <a:t>https://www.youtube.com/c/SporteasyNet</a:t>
            </a:r>
            <a:endParaRPr lang="fr-FR" dirty="0"/>
          </a:p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59D991-1922-6B9A-DC31-D4C4E59F8BA9}"/>
              </a:ext>
            </a:extLst>
          </p:cNvPr>
          <p:cNvSpPr/>
          <p:nvPr/>
        </p:nvSpPr>
        <p:spPr>
          <a:xfrm>
            <a:off x="1319601" y="3452726"/>
            <a:ext cx="8401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Chaine YouTube SPORTEASY</a:t>
            </a:r>
            <a:endParaRPr lang="fr-F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98032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84654F7-752B-47C2-A45D-08DC90E85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6831"/>
            <a:ext cx="9144000" cy="1655762"/>
          </a:xfrm>
        </p:spPr>
        <p:txBody>
          <a:bodyPr>
            <a:normAutofit fontScale="77500" lnSpcReduction="20000"/>
          </a:bodyPr>
          <a:lstStyle/>
          <a:p>
            <a:endParaRPr lang="fr-FR" dirty="0"/>
          </a:p>
          <a:p>
            <a:r>
              <a:rPr lang="fr-FR" sz="4800" dirty="0"/>
              <a:t>« Simplifie et optimise la gestion et la communication de votre équipe et du club »</a:t>
            </a:r>
          </a:p>
          <a:p>
            <a:endParaRPr lang="fr-FR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E999D760-3870-4640-B369-1FBFBFDE5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19" y="1040106"/>
            <a:ext cx="8060961" cy="304212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E208279-3120-ED2F-467B-59F53854E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3" y="133815"/>
            <a:ext cx="1158378" cy="117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2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iste de questions à poser au franchiseur">
            <a:extLst>
              <a:ext uri="{FF2B5EF4-FFF2-40B4-BE49-F238E27FC236}">
                <a16:creationId xmlns:a16="http://schemas.microsoft.com/office/drawing/2014/main" id="{14B0A989-1F7C-982B-A113-A7066F5D4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375" y="929838"/>
            <a:ext cx="8330540" cy="499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D4046030-3AAD-D7A1-35EA-A83006E08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3" y="133815"/>
            <a:ext cx="1158378" cy="117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83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84654F7-752B-47C2-A45D-08DC90E85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273" y="736213"/>
            <a:ext cx="11156005" cy="1655762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sz="3600" dirty="0"/>
              <a:t>Annexe : notre site internet </a:t>
            </a:r>
            <a:r>
              <a:rPr lang="fr-FR" sz="4000" dirty="0"/>
              <a:t>– </a:t>
            </a:r>
            <a:r>
              <a:rPr lang="fr-FR" sz="4000" dirty="0">
                <a:hlinkClick r:id="rId2"/>
              </a:rPr>
              <a:t>https://vbb-basket.fr</a:t>
            </a:r>
            <a:endParaRPr lang="fr-FR" sz="4000" dirty="0"/>
          </a:p>
          <a:p>
            <a:endParaRPr lang="fr-FR" sz="4800" dirty="0"/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CEA78B1-7E63-40A1-9166-66F55AF17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22" y="301855"/>
            <a:ext cx="1136876" cy="114914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900E0C2-7899-1158-1579-EFF9AD1D33B0}"/>
              </a:ext>
            </a:extLst>
          </p:cNvPr>
          <p:cNvSpPr txBox="1"/>
          <p:nvPr/>
        </p:nvSpPr>
        <p:spPr>
          <a:xfrm>
            <a:off x="1094509" y="2729345"/>
            <a:ext cx="9240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L’ancien hébergeur de notre site (QUOMODO) dépose le bilan en Mai Notre choix se porte sur KALISPORT (partenaire de la FFBB)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Refonte du site  (responsive) + moderne, plus convivial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Cout limité, fonctionnalités très complètes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À noter : intégration de widgets </a:t>
            </a:r>
            <a:r>
              <a:rPr lang="fr-FR" sz="2400" dirty="0" err="1"/>
              <a:t>Score&amp;Co</a:t>
            </a:r>
            <a:r>
              <a:rPr lang="fr-FR" sz="2400" dirty="0"/>
              <a:t>, espace personnel (trombinoscope, équipes etc.)</a:t>
            </a:r>
          </a:p>
        </p:txBody>
      </p:sp>
    </p:spTree>
    <p:extLst>
      <p:ext uri="{BB962C8B-B14F-4D97-AF65-F5344CB8AC3E}">
        <p14:creationId xmlns:p14="http://schemas.microsoft.com/office/powerpoint/2010/main" val="4119222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84654F7-752B-47C2-A45D-08DC90E85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412" y="1664467"/>
            <a:ext cx="9144000" cy="4818444"/>
          </a:xfrm>
        </p:spPr>
        <p:txBody>
          <a:bodyPr>
            <a:normAutofit fontScale="92500" lnSpcReduction="10000"/>
          </a:bodyPr>
          <a:lstStyle/>
          <a:p>
            <a:endParaRPr lang="fr-FR" dirty="0"/>
          </a:p>
          <a:p>
            <a:pPr algn="l"/>
            <a:r>
              <a:rPr lang="fr-FR" sz="2000" dirty="0">
                <a:highlight>
                  <a:srgbClr val="FFFF00"/>
                </a:highlight>
              </a:rPr>
              <a:t>Quel était le constat…et les objectifs</a:t>
            </a:r>
          </a:p>
          <a:p>
            <a:pPr algn="l"/>
            <a:endParaRPr lang="fr-FR" sz="2000" dirty="0"/>
          </a:p>
          <a:p>
            <a:pPr marL="342900" indent="-342900" algn="l">
              <a:buFontTx/>
              <a:buChar char="-"/>
            </a:pPr>
            <a:r>
              <a:rPr lang="fr-FR" sz="2000" dirty="0"/>
              <a:t>communication parfois fastidieuse (redondance des gestes), hétérogène (mails, WhatsApp, sms…), illisible -&gt; perdu dans les conversations WhatsApp, l’accumulation de </a:t>
            </a:r>
            <a:r>
              <a:rPr lang="fr-FR" sz="2000" dirty="0" err="1"/>
              <a:t>posts</a:t>
            </a:r>
            <a:r>
              <a:rPr lang="fr-FR" sz="2000" dirty="0"/>
              <a:t> …</a:t>
            </a:r>
          </a:p>
          <a:p>
            <a:pPr marL="342900" indent="-342900" algn="l">
              <a:buFontTx/>
              <a:buChar char="-"/>
            </a:pPr>
            <a:endParaRPr lang="fr-FR" sz="2000" dirty="0"/>
          </a:p>
          <a:p>
            <a:pPr algn="l"/>
            <a:r>
              <a:rPr lang="fr-FR" sz="2000" dirty="0"/>
              <a:t>           	Simplifier, optimiser (uniformiser) la communication équipe et la communication club également</a:t>
            </a:r>
          </a:p>
          <a:p>
            <a:pPr algn="l"/>
            <a:endParaRPr lang="fr-FR" sz="2000" dirty="0"/>
          </a:p>
          <a:p>
            <a:pPr marL="342900" indent="-342900" algn="l">
              <a:buFontTx/>
              <a:buChar char="-"/>
            </a:pPr>
            <a:r>
              <a:rPr lang="fr-FR" sz="2000" dirty="0"/>
              <a:t>Pas de véritable outil de gestion d’équipe (avec les fonctionnalité auxquelles on peut s’attendre)</a:t>
            </a:r>
          </a:p>
          <a:p>
            <a:pPr marL="342900" indent="-342900" algn="l">
              <a:buFontTx/>
              <a:buChar char="-"/>
            </a:pPr>
            <a:endParaRPr lang="fr-FR" sz="2000" dirty="0"/>
          </a:p>
          <a:p>
            <a:pPr algn="l"/>
            <a:r>
              <a:rPr lang="fr-FR" sz="2000" dirty="0"/>
              <a:t>	Offrir aux entraineurs et joueurs un outil (digne de ce nom) dédié à la gestion d’une équipe (leur faire gagner du temps) et gagner en efficacité</a:t>
            </a:r>
          </a:p>
          <a:p>
            <a:pPr marL="342900" indent="-342900" algn="l">
              <a:buFontTx/>
              <a:buChar char="-"/>
            </a:pPr>
            <a:endParaRPr lang="fr-FR" sz="2000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E999D760-3870-4640-B369-1FBFBFDE5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804" y="375089"/>
            <a:ext cx="3778591" cy="142600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E208279-3120-ED2F-467B-59F53854E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3" y="133815"/>
            <a:ext cx="1158378" cy="1170878"/>
          </a:xfrm>
          <a:prstGeom prst="rect">
            <a:avLst/>
          </a:prstGeom>
        </p:spPr>
      </p:pic>
      <p:sp>
        <p:nvSpPr>
          <p:cNvPr id="4" name="Flèche : droite rayée 3">
            <a:extLst>
              <a:ext uri="{FF2B5EF4-FFF2-40B4-BE49-F238E27FC236}">
                <a16:creationId xmlns:a16="http://schemas.microsoft.com/office/drawing/2014/main" id="{1ABA56B4-2BA7-A0D5-F8ED-B3DAF8A775E4}"/>
              </a:ext>
            </a:extLst>
          </p:cNvPr>
          <p:cNvSpPr/>
          <p:nvPr/>
        </p:nvSpPr>
        <p:spPr>
          <a:xfrm>
            <a:off x="1034232" y="3962626"/>
            <a:ext cx="570738" cy="2221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 : droite rayée 6">
            <a:extLst>
              <a:ext uri="{FF2B5EF4-FFF2-40B4-BE49-F238E27FC236}">
                <a16:creationId xmlns:a16="http://schemas.microsoft.com/office/drawing/2014/main" id="{C532E044-034E-FD6D-3A8A-BCBA83E69648}"/>
              </a:ext>
            </a:extLst>
          </p:cNvPr>
          <p:cNvSpPr/>
          <p:nvPr/>
        </p:nvSpPr>
        <p:spPr>
          <a:xfrm>
            <a:off x="1034232" y="5874782"/>
            <a:ext cx="570738" cy="2221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529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84654F7-752B-47C2-A45D-08DC90E85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412" y="1664467"/>
            <a:ext cx="9144000" cy="4818444"/>
          </a:xfrm>
        </p:spPr>
        <p:txBody>
          <a:bodyPr>
            <a:normAutofit/>
          </a:bodyPr>
          <a:lstStyle/>
          <a:p>
            <a:endParaRPr lang="fr-FR" dirty="0"/>
          </a:p>
          <a:p>
            <a:pPr algn="l"/>
            <a:r>
              <a:rPr lang="fr-FR" sz="2000" dirty="0">
                <a:highlight>
                  <a:srgbClr val="FFFF00"/>
                </a:highlight>
              </a:rPr>
              <a:t>Quel outil ?</a:t>
            </a:r>
          </a:p>
          <a:p>
            <a:pPr algn="l"/>
            <a:endParaRPr lang="fr-FR" sz="2000" dirty="0"/>
          </a:p>
          <a:p>
            <a:pPr marL="342900" indent="-342900" algn="l">
              <a:buFontTx/>
              <a:buChar char="-"/>
            </a:pPr>
            <a:r>
              <a:rPr lang="fr-FR" sz="2000" dirty="0"/>
              <a:t>Plusieurs applications de gestion sportive existent (Génos, </a:t>
            </a:r>
            <a:r>
              <a:rPr lang="fr-FR" sz="2000" dirty="0" err="1"/>
              <a:t>Score&amp;Co</a:t>
            </a:r>
            <a:r>
              <a:rPr lang="fr-FR" sz="2000" dirty="0"/>
              <a:t>, </a:t>
            </a:r>
            <a:r>
              <a:rPr lang="fr-FR" sz="2000" dirty="0" err="1"/>
              <a:t>Kalisport</a:t>
            </a:r>
            <a:r>
              <a:rPr lang="fr-FR" sz="2000" dirty="0"/>
              <a:t>, « Mon club sportif » </a:t>
            </a:r>
            <a:r>
              <a:rPr lang="fr-FR" sz="2000" dirty="0" err="1"/>
              <a:t>etc</a:t>
            </a:r>
            <a:r>
              <a:rPr lang="fr-FR" sz="2000" dirty="0"/>
              <a:t>) français ou étranger</a:t>
            </a:r>
          </a:p>
          <a:p>
            <a:pPr marL="342900" indent="-342900" algn="l">
              <a:buFontTx/>
              <a:buChar char="-"/>
            </a:pPr>
            <a:r>
              <a:rPr lang="fr-FR" sz="2000" dirty="0"/>
              <a:t>Appli mobile obligatoire</a:t>
            </a:r>
          </a:p>
          <a:p>
            <a:pPr marL="342900" indent="-342900" algn="l">
              <a:buFontTx/>
              <a:buChar char="-"/>
            </a:pPr>
            <a:r>
              <a:rPr lang="fr-FR" sz="2000" dirty="0"/>
              <a:t>Essayer de regrouper toutes les fonctionnalités (site internet, appli mobile pour les équipes, gestion club etc.</a:t>
            </a:r>
          </a:p>
          <a:p>
            <a:pPr marL="342900" indent="-342900" algn="l">
              <a:buFontTx/>
              <a:buChar char="-"/>
            </a:pPr>
            <a:r>
              <a:rPr lang="fr-FR" sz="2000" dirty="0"/>
              <a:t>Maitrise du cout</a:t>
            </a:r>
          </a:p>
          <a:p>
            <a:pPr algn="l"/>
            <a:endParaRPr lang="fr-FR" sz="2000" dirty="0"/>
          </a:p>
          <a:p>
            <a:pPr algn="l"/>
            <a:endParaRPr lang="fr-FR" sz="2000" dirty="0"/>
          </a:p>
          <a:p>
            <a:pPr marL="342900" indent="-342900" algn="l">
              <a:buFontTx/>
              <a:buChar char="-"/>
            </a:pPr>
            <a:endParaRPr lang="fr-FR" sz="2000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E999D760-3870-4640-B369-1FBFBFDE5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804" y="375089"/>
            <a:ext cx="3778591" cy="142600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E208279-3120-ED2F-467B-59F53854E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3" y="133815"/>
            <a:ext cx="1158378" cy="117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3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84654F7-752B-47C2-A45D-08DC90E85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412" y="1664467"/>
            <a:ext cx="9144000" cy="4818444"/>
          </a:xfrm>
        </p:spPr>
        <p:txBody>
          <a:bodyPr>
            <a:normAutofit/>
          </a:bodyPr>
          <a:lstStyle/>
          <a:p>
            <a:endParaRPr lang="fr-FR" dirty="0"/>
          </a:p>
          <a:p>
            <a:pPr algn="l"/>
            <a:r>
              <a:rPr lang="fr-FR" sz="2000" dirty="0">
                <a:highlight>
                  <a:srgbClr val="FFFF00"/>
                </a:highlight>
              </a:rPr>
              <a:t>Avantages SPORT EASY</a:t>
            </a:r>
          </a:p>
          <a:p>
            <a:pPr algn="l"/>
            <a:endParaRPr lang="fr-FR" sz="2000" dirty="0"/>
          </a:p>
          <a:p>
            <a:pPr marL="342900" indent="-342900" algn="l">
              <a:buFontTx/>
              <a:buChar char="-"/>
            </a:pPr>
            <a:r>
              <a:rPr lang="fr-FR" sz="2000" dirty="0"/>
              <a:t>Appli française, existe depuis 2013, assez connue et utilisée.</a:t>
            </a:r>
          </a:p>
          <a:p>
            <a:pPr marL="342900" indent="-342900" algn="l">
              <a:buFontTx/>
              <a:buChar char="-"/>
            </a:pPr>
            <a:r>
              <a:rPr lang="fr-FR" sz="2000" dirty="0"/>
              <a:t>Appli mobile performante, intuitive, ergonomique</a:t>
            </a:r>
          </a:p>
          <a:p>
            <a:pPr marL="342900" indent="-342900" algn="l">
              <a:buFontTx/>
              <a:buChar char="-"/>
            </a:pPr>
            <a:r>
              <a:rPr lang="fr-FR" sz="2000" dirty="0"/>
              <a:t>Coût raisonnable  (3€ par an / membre)</a:t>
            </a:r>
          </a:p>
          <a:p>
            <a:pPr marL="342900" indent="-342900" algn="l">
              <a:buFontTx/>
              <a:buChar char="-"/>
            </a:pPr>
            <a:r>
              <a:rPr lang="fr-FR" sz="2000" dirty="0"/>
              <a:t>Assistance  &amp; accompagnement de la part de SPORT EASY (mail, téléphone), un référent dédié pour notre club (QUENTIN).</a:t>
            </a:r>
          </a:p>
          <a:p>
            <a:pPr marL="342900" indent="-342900" algn="l">
              <a:buFontTx/>
              <a:buChar char="-"/>
            </a:pPr>
            <a:r>
              <a:rPr lang="fr-FR" sz="2000" dirty="0"/>
              <a:t>De bons retours (de la part de clubs ou d’utilisateurs)</a:t>
            </a:r>
          </a:p>
          <a:p>
            <a:pPr marL="342900" indent="-342900" algn="l">
              <a:buFontTx/>
              <a:buChar char="-"/>
            </a:pPr>
            <a:endParaRPr lang="fr-FR" sz="2000" dirty="0"/>
          </a:p>
          <a:p>
            <a:pPr marL="342900" indent="-342900" algn="l">
              <a:buFontTx/>
              <a:buChar char="-"/>
            </a:pPr>
            <a:r>
              <a:rPr lang="fr-FR" sz="2000" dirty="0"/>
              <a:t>Vidéo de présentation  : </a:t>
            </a:r>
            <a:r>
              <a:rPr lang="fr-FR" sz="2000" dirty="0">
                <a:hlinkClick r:id="rId2"/>
              </a:rPr>
              <a:t>https://youtu.be/NahGPi7A0Aw</a:t>
            </a:r>
            <a:endParaRPr lang="fr-FR" sz="2000" dirty="0"/>
          </a:p>
          <a:p>
            <a:pPr marL="342900" indent="-342900" algn="l">
              <a:buFontTx/>
              <a:buChar char="-"/>
            </a:pPr>
            <a:endParaRPr lang="fr-FR" sz="2000" dirty="0"/>
          </a:p>
          <a:p>
            <a:pPr algn="l"/>
            <a:endParaRPr lang="fr-FR" sz="2000" dirty="0"/>
          </a:p>
          <a:p>
            <a:pPr algn="l"/>
            <a:endParaRPr lang="fr-FR" sz="2000" dirty="0"/>
          </a:p>
          <a:p>
            <a:pPr marL="342900" indent="-342900" algn="l">
              <a:buFontTx/>
              <a:buChar char="-"/>
            </a:pPr>
            <a:endParaRPr lang="fr-FR" sz="2000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E999D760-3870-4640-B369-1FBFBFDE5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804" y="375089"/>
            <a:ext cx="3778591" cy="142600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E208279-3120-ED2F-467B-59F53854E1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3" y="133815"/>
            <a:ext cx="1158378" cy="117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39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534E277-D570-454B-A8DB-2E7076C6A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07192">
            <a:off x="1856803" y="4008553"/>
            <a:ext cx="3020245" cy="102719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AC2814E-5A28-4B58-B9A5-6C69B49D1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07584">
            <a:off x="6531311" y="4322511"/>
            <a:ext cx="4700178" cy="922299"/>
          </a:xfrm>
          <a:prstGeom prst="rect">
            <a:avLst/>
          </a:prstGeom>
        </p:spPr>
      </p:pic>
      <p:pic>
        <p:nvPicPr>
          <p:cNvPr id="12" name="Image 11">
            <a:hlinkClick r:id="rId4" action="ppaction://hlinksldjump"/>
            <a:extLst>
              <a:ext uri="{FF2B5EF4-FFF2-40B4-BE49-F238E27FC236}">
                <a16:creationId xmlns:a16="http://schemas.microsoft.com/office/drawing/2014/main" id="{52B66896-ABE9-4467-A606-9150864E1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4395" y="1955208"/>
            <a:ext cx="2719569" cy="105562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F90DE88-FF49-408F-81D3-8297EDCE24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97238">
            <a:off x="6606547" y="2062576"/>
            <a:ext cx="2787502" cy="105562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969CAE-6A0F-4CCB-9306-44D780770D4D}"/>
              </a:ext>
            </a:extLst>
          </p:cNvPr>
          <p:cNvSpPr/>
          <p:nvPr/>
        </p:nvSpPr>
        <p:spPr>
          <a:xfrm>
            <a:off x="3171439" y="252108"/>
            <a:ext cx="5709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 gestion d’équipe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71F1AA5-5C3B-ACFD-3FE5-90546D02CB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3" y="133815"/>
            <a:ext cx="1158378" cy="117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75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CEA78B1-7E63-40A1-9166-66F55AF17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3" y="133815"/>
            <a:ext cx="1158378" cy="1170878"/>
          </a:xfrm>
          <a:prstGeom prst="rect">
            <a:avLst/>
          </a:prstGeom>
        </p:spPr>
      </p:pic>
      <p:sp>
        <p:nvSpPr>
          <p:cNvPr id="4" name="Sous-titre 3">
            <a:extLst>
              <a:ext uri="{FF2B5EF4-FFF2-40B4-BE49-F238E27FC236}">
                <a16:creationId xmlns:a16="http://schemas.microsoft.com/office/drawing/2014/main" id="{01457126-3224-4C8F-91EB-065D8D9B0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0966" y="414912"/>
            <a:ext cx="7330068" cy="889781"/>
          </a:xfrm>
        </p:spPr>
        <p:txBody>
          <a:bodyPr>
            <a:normAutofit fontScale="85000" lnSpcReduction="10000"/>
          </a:bodyPr>
          <a:lstStyle/>
          <a:p>
            <a:r>
              <a:rPr lang="fr-FR" sz="4000" dirty="0"/>
              <a:t>La gestion d’équipe – Effectifs et profils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A1A5CD8-7DAC-4F64-8F7D-3F7434B12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54" y="1888156"/>
            <a:ext cx="11080292" cy="44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11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CEA78B1-7E63-40A1-9166-66F55AF17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3" y="133815"/>
            <a:ext cx="1158378" cy="1170878"/>
          </a:xfrm>
          <a:prstGeom prst="rect">
            <a:avLst/>
          </a:prstGeom>
        </p:spPr>
      </p:pic>
      <p:sp>
        <p:nvSpPr>
          <p:cNvPr id="4" name="Sous-titre 3">
            <a:extLst>
              <a:ext uri="{FF2B5EF4-FFF2-40B4-BE49-F238E27FC236}">
                <a16:creationId xmlns:a16="http://schemas.microsoft.com/office/drawing/2014/main" id="{01457126-3224-4C8F-91EB-065D8D9B0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0966" y="414912"/>
            <a:ext cx="7330068" cy="889781"/>
          </a:xfrm>
        </p:spPr>
        <p:txBody>
          <a:bodyPr>
            <a:normAutofit/>
          </a:bodyPr>
          <a:lstStyle/>
          <a:p>
            <a:r>
              <a:rPr lang="fr-FR" sz="4000" dirty="0"/>
              <a:t>La gestion d’équipe – le calendrier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24E675D-0247-4B9C-B7AA-4DE67845D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88" y="1304693"/>
            <a:ext cx="10829639" cy="541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15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01457126-3224-4C8F-91EB-065D8D9B0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0966" y="414912"/>
            <a:ext cx="7330068" cy="889781"/>
          </a:xfrm>
        </p:spPr>
        <p:txBody>
          <a:bodyPr>
            <a:normAutofit/>
          </a:bodyPr>
          <a:lstStyle/>
          <a:p>
            <a:r>
              <a:rPr lang="fr-FR" sz="4000" dirty="0"/>
              <a:t>La gestion d’équipe – le calendrier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D33E4A9-7AFA-5903-C009-903ADDCB6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445" y="1197165"/>
            <a:ext cx="3115110" cy="554432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8FBDD9E-101C-ABE6-68C4-A382DD4FE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3" y="133815"/>
            <a:ext cx="1158378" cy="117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179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480</Words>
  <Application>Microsoft Office PowerPoint</Application>
  <PresentationFormat>Grand écran</PresentationFormat>
  <Paragraphs>62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VIACELLI Laurent</dc:creator>
  <cp:lastModifiedBy>severine.viacelli@outlook.fr</cp:lastModifiedBy>
  <cp:revision>32</cp:revision>
  <dcterms:created xsi:type="dcterms:W3CDTF">2022-09-01T11:23:05Z</dcterms:created>
  <dcterms:modified xsi:type="dcterms:W3CDTF">2022-09-05T15:49:09Z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d26f538-337a-4593-a7e6-123667b1a538_Enabled">
    <vt:lpwstr>true</vt:lpwstr>
  </property>
  <property fmtid="{D5CDD505-2E9C-101B-9397-08002B2CF9AE}" pid="3" name="MSIP_Label_2d26f538-337a-4593-a7e6-123667b1a538_SetDate">
    <vt:lpwstr>2022-09-01T11:23:19Z</vt:lpwstr>
  </property>
  <property fmtid="{D5CDD505-2E9C-101B-9397-08002B2CF9AE}" pid="4" name="MSIP_Label_2d26f538-337a-4593-a7e6-123667b1a538_Method">
    <vt:lpwstr>Standard</vt:lpwstr>
  </property>
  <property fmtid="{D5CDD505-2E9C-101B-9397-08002B2CF9AE}" pid="5" name="MSIP_Label_2d26f538-337a-4593-a7e6-123667b1a538_Name">
    <vt:lpwstr>C1 Interne</vt:lpwstr>
  </property>
  <property fmtid="{D5CDD505-2E9C-101B-9397-08002B2CF9AE}" pid="6" name="MSIP_Label_2d26f538-337a-4593-a7e6-123667b1a538_SiteId">
    <vt:lpwstr>e242425b-70fc-44dc-9ddf-c21e304e6c80</vt:lpwstr>
  </property>
  <property fmtid="{D5CDD505-2E9C-101B-9397-08002B2CF9AE}" pid="7" name="MSIP_Label_2d26f538-337a-4593-a7e6-123667b1a538_ActionId">
    <vt:lpwstr>9a37b16d-cf32-4867-b4f0-3942c8b52623</vt:lpwstr>
  </property>
  <property fmtid="{D5CDD505-2E9C-101B-9397-08002B2CF9AE}" pid="8" name="MSIP_Label_2d26f538-337a-4593-a7e6-123667b1a538_ContentBits">
    <vt:lpwstr>0</vt:lpwstr>
  </property>
</Properties>
</file>